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sldIdLst>
    <p:sldId id="280" r:id="rId2"/>
    <p:sldId id="256" r:id="rId3"/>
    <p:sldId id="262" r:id="rId4"/>
    <p:sldId id="257" r:id="rId5"/>
    <p:sldId id="258" r:id="rId6"/>
    <p:sldId id="259" r:id="rId7"/>
    <p:sldId id="260" r:id="rId8"/>
    <p:sldId id="273" r:id="rId9"/>
    <p:sldId id="263" r:id="rId10"/>
    <p:sldId id="276" r:id="rId11"/>
    <p:sldId id="275" r:id="rId12"/>
    <p:sldId id="277" r:id="rId13"/>
    <p:sldId id="279" r:id="rId14"/>
    <p:sldId id="264" r:id="rId15"/>
    <p:sldId id="265" r:id="rId16"/>
    <p:sldId id="267" r:id="rId17"/>
    <p:sldId id="268" r:id="rId18"/>
    <p:sldId id="274" r:id="rId19"/>
    <p:sldId id="281" r:id="rId20"/>
    <p:sldId id="282" r:id="rId21"/>
    <p:sldId id="283" r:id="rId22"/>
  </p:sldIdLst>
  <p:sldSz cx="12192000" cy="6858000"/>
  <p:notesSz cx="6858000" cy="12192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24A"/>
    <a:srgbClr val="100E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54A49-6915-4289-9269-EF2193E3C047}" v="10" dt="2023-09-02T10:51:45.174"/>
    <p1510:client id="{F94C9A8F-7E84-4019-99E6-BEB81BDE0507}" v="1" dt="2023-08-30T08:57:59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C8B2EC05-2034-4C34-81D1-C283A08BD7D0}"/>
    <pc:docChg chg="undo custSel addSld delSld modSld sldOrd addMainMaster delMainMaster modMainMaster">
      <pc:chgData name="Rob Sewell" userId="c802df42025d5e1f" providerId="LiveId" clId="{C8B2EC05-2034-4C34-81D1-C283A08BD7D0}" dt="2023-08-18T13:19:20.503" v="654" actId="20577"/>
      <pc:docMkLst>
        <pc:docMk/>
      </pc:docMkLst>
      <pc:sldChg chg="addSp delSp modSp add del mod setBg modNotesTx">
        <pc:chgData name="Rob Sewell" userId="c802df42025d5e1f" providerId="LiveId" clId="{C8B2EC05-2034-4C34-81D1-C283A08BD7D0}" dt="2023-08-18T13:15:46.754" v="555" actId="47"/>
        <pc:sldMkLst>
          <pc:docMk/>
          <pc:sldMk cId="2624240746" sldId="256"/>
        </pc:sldMkLst>
        <pc:spChg chg="add del mod">
          <ac:chgData name="Rob Sewell" userId="c802df42025d5e1f" providerId="LiveId" clId="{C8B2EC05-2034-4C34-81D1-C283A08BD7D0}" dt="2023-08-18T13:15:30.552" v="549" actId="1076"/>
          <ac:spMkLst>
            <pc:docMk/>
            <pc:sldMk cId="2624240746" sldId="256"/>
            <ac:spMk id="2" creationId="{00000000-0000-0000-0000-000000000000}"/>
          </ac:spMkLst>
        </pc:spChg>
        <pc:picChg chg="mod ord">
          <ac:chgData name="Rob Sewell" userId="c802df42025d5e1f" providerId="LiveId" clId="{C8B2EC05-2034-4C34-81D1-C283A08BD7D0}" dt="2023-08-18T13:15:30.942" v="550" actId="167"/>
          <ac:picMkLst>
            <pc:docMk/>
            <pc:sldMk cId="2624240746" sldId="256"/>
            <ac:picMk id="3" creationId="{00000000-0000-0000-0000-000000000000}"/>
          </ac:picMkLst>
        </pc:picChg>
      </pc:sldChg>
      <pc:sldChg chg="setBg modNotesTx">
        <pc:chgData name="Rob Sewell" userId="c802df42025d5e1f" providerId="LiveId" clId="{C8B2EC05-2034-4C34-81D1-C283A08BD7D0}" dt="2023-08-18T13:16:52.890" v="564" actId="20577"/>
        <pc:sldMkLst>
          <pc:docMk/>
          <pc:sldMk cId="0" sldId="257"/>
        </pc:sldMkLst>
      </pc:sldChg>
      <pc:sldChg chg="modSp mod setBg modNotesTx">
        <pc:chgData name="Rob Sewell" userId="c802df42025d5e1f" providerId="LiveId" clId="{C8B2EC05-2034-4C34-81D1-C283A08BD7D0}" dt="2023-08-18T13:16:55.901" v="565" actId="20577"/>
        <pc:sldMkLst>
          <pc:docMk/>
          <pc:sldMk cId="0" sldId="258"/>
        </pc:sldMkLst>
        <pc:spChg chg="mod">
          <ac:chgData name="Rob Sewell" userId="c802df42025d5e1f" providerId="LiveId" clId="{C8B2EC05-2034-4C34-81D1-C283A08BD7D0}" dt="2023-08-10T15:59:33.892" v="388" actId="207"/>
          <ac:spMkLst>
            <pc:docMk/>
            <pc:sldMk cId="0" sldId="258"/>
            <ac:spMk id="2" creationId="{00000000-0000-0000-0000-000000000000}"/>
          </ac:spMkLst>
        </pc:spChg>
      </pc:sldChg>
      <pc:sldChg chg="setBg modNotesTx">
        <pc:chgData name="Rob Sewell" userId="c802df42025d5e1f" providerId="LiveId" clId="{C8B2EC05-2034-4C34-81D1-C283A08BD7D0}" dt="2023-08-18T13:16:58.490" v="566" actId="20577"/>
        <pc:sldMkLst>
          <pc:docMk/>
          <pc:sldMk cId="0" sldId="259"/>
        </pc:sldMkLst>
      </pc:sldChg>
      <pc:sldChg chg="modSp mod setBg modNotesTx">
        <pc:chgData name="Rob Sewell" userId="c802df42025d5e1f" providerId="LiveId" clId="{C8B2EC05-2034-4C34-81D1-C283A08BD7D0}" dt="2023-08-18T13:17:01.714" v="567" actId="20577"/>
        <pc:sldMkLst>
          <pc:docMk/>
          <pc:sldMk cId="0" sldId="260"/>
        </pc:sldMkLst>
        <pc:spChg chg="mod">
          <ac:chgData name="Rob Sewell" userId="c802df42025d5e1f" providerId="LiveId" clId="{C8B2EC05-2034-4C34-81D1-C283A08BD7D0}" dt="2023-08-10T16:00:05.212" v="391" actId="207"/>
          <ac:spMkLst>
            <pc:docMk/>
            <pc:sldMk cId="0" sldId="260"/>
            <ac:spMk id="2" creationId="{00000000-0000-0000-0000-000000000000}"/>
          </ac:spMkLst>
        </pc:spChg>
      </pc:sldChg>
      <pc:sldChg chg="ord setBg modNotesTx">
        <pc:chgData name="Rob Sewell" userId="c802df42025d5e1f" providerId="LiveId" clId="{C8B2EC05-2034-4C34-81D1-C283A08BD7D0}" dt="2023-08-18T13:16:50.308" v="563" actId="20577"/>
        <pc:sldMkLst>
          <pc:docMk/>
          <pc:sldMk cId="0" sldId="262"/>
        </pc:sldMkLst>
      </pc:sldChg>
      <pc:sldChg chg="delSp modSp mod setBg modNotesTx">
        <pc:chgData name="Rob Sewell" userId="c802df42025d5e1f" providerId="LiveId" clId="{C8B2EC05-2034-4C34-81D1-C283A08BD7D0}" dt="2023-08-18T13:17:24.321" v="570" actId="20577"/>
        <pc:sldMkLst>
          <pc:docMk/>
          <pc:sldMk cId="0" sldId="263"/>
        </pc:sldMkLst>
        <pc:spChg chg="del">
          <ac:chgData name="Rob Sewell" userId="c802df42025d5e1f" providerId="LiveId" clId="{C8B2EC05-2034-4C34-81D1-C283A08BD7D0}" dt="2023-08-10T15:43:10.291" v="23" actId="478"/>
          <ac:spMkLst>
            <pc:docMk/>
            <pc:sldMk cId="0" sldId="263"/>
            <ac:spMk id="14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3:06.664" v="20" actId="478"/>
          <ac:spMkLst>
            <pc:docMk/>
            <pc:sldMk cId="0" sldId="263"/>
            <ac:spMk id="15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3:08.144" v="21" actId="478"/>
          <ac:spMkLst>
            <pc:docMk/>
            <pc:sldMk cId="0" sldId="263"/>
            <ac:spMk id="16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2:55.421" v="12" actId="478"/>
          <ac:spMkLst>
            <pc:docMk/>
            <pc:sldMk cId="0" sldId="263"/>
            <ac:spMk id="17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2:54.294" v="11" actId="478"/>
          <ac:spMkLst>
            <pc:docMk/>
            <pc:sldMk cId="0" sldId="263"/>
            <ac:spMk id="18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2:52.840" v="10" actId="478"/>
          <ac:spMkLst>
            <pc:docMk/>
            <pc:sldMk cId="0" sldId="263"/>
            <ac:spMk id="19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3:01.577" v="17" actId="478"/>
          <ac:spMkLst>
            <pc:docMk/>
            <pc:sldMk cId="0" sldId="263"/>
            <ac:spMk id="20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3:03.174" v="18" actId="478"/>
          <ac:spMkLst>
            <pc:docMk/>
            <pc:sldMk cId="0" sldId="263"/>
            <ac:spMk id="21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3:04.728" v="19" actId="478"/>
          <ac:spMkLst>
            <pc:docMk/>
            <pc:sldMk cId="0" sldId="263"/>
            <ac:spMk id="22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2:47.764" v="7" actId="478"/>
          <ac:spMkLst>
            <pc:docMk/>
            <pc:sldMk cId="0" sldId="263"/>
            <ac:spMk id="23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2:46.836" v="6" actId="478"/>
          <ac:spMkLst>
            <pc:docMk/>
            <pc:sldMk cId="0" sldId="263"/>
            <ac:spMk id="24" creationId="{00000000-0000-0000-0000-000000000000}"/>
          </ac:spMkLst>
        </pc:spChg>
        <pc:spChg chg="del mod">
          <ac:chgData name="Rob Sewell" userId="c802df42025d5e1f" providerId="LiveId" clId="{C8B2EC05-2034-4C34-81D1-C283A08BD7D0}" dt="2023-08-10T15:42:44.965" v="5" actId="478"/>
          <ac:spMkLst>
            <pc:docMk/>
            <pc:sldMk cId="0" sldId="263"/>
            <ac:spMk id="25" creationId="{00000000-0000-0000-0000-000000000000}"/>
          </ac:spMkLst>
        </pc:spChg>
        <pc:picChg chg="del">
          <ac:chgData name="Rob Sewell" userId="c802df42025d5e1f" providerId="LiveId" clId="{C8B2EC05-2034-4C34-81D1-C283A08BD7D0}" dt="2023-08-10T15:43:09.240" v="22" actId="478"/>
          <ac:picMkLst>
            <pc:docMk/>
            <pc:sldMk cId="0" sldId="263"/>
            <ac:picMk id="4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3:11.406" v="24" actId="478"/>
          <ac:picMkLst>
            <pc:docMk/>
            <pc:sldMk cId="0" sldId="263"/>
            <ac:picMk id="5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2:57.023" v="13" actId="478"/>
          <ac:picMkLst>
            <pc:docMk/>
            <pc:sldMk cId="0" sldId="263"/>
            <ac:picMk id="6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2:57.879" v="14" actId="478"/>
          <ac:picMkLst>
            <pc:docMk/>
            <pc:sldMk cId="0" sldId="263"/>
            <ac:picMk id="7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3:00.681" v="16" actId="478"/>
          <ac:picMkLst>
            <pc:docMk/>
            <pc:sldMk cId="0" sldId="263"/>
            <ac:picMk id="8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2:58.820" v="15" actId="478"/>
          <ac:picMkLst>
            <pc:docMk/>
            <pc:sldMk cId="0" sldId="263"/>
            <ac:picMk id="9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2:50.125" v="9" actId="478"/>
          <ac:picMkLst>
            <pc:docMk/>
            <pc:sldMk cId="0" sldId="263"/>
            <ac:picMk id="10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2:48.983" v="8" actId="478"/>
          <ac:picMkLst>
            <pc:docMk/>
            <pc:sldMk cId="0" sldId="263"/>
            <ac:picMk id="11" creationId="{00000000-0000-0000-0000-000000000000}"/>
          </ac:picMkLst>
        </pc:picChg>
      </pc:sldChg>
      <pc:sldChg chg="setBg modNotesTx">
        <pc:chgData name="Rob Sewell" userId="c802df42025d5e1f" providerId="LiveId" clId="{C8B2EC05-2034-4C34-81D1-C283A08BD7D0}" dt="2023-08-18T13:17:59.486" v="575" actId="20577"/>
        <pc:sldMkLst>
          <pc:docMk/>
          <pc:sldMk cId="0" sldId="264"/>
        </pc:sldMkLst>
      </pc:sldChg>
      <pc:sldChg chg="addSp mod setBg modNotesTx">
        <pc:chgData name="Rob Sewell" userId="c802df42025d5e1f" providerId="LiveId" clId="{C8B2EC05-2034-4C34-81D1-C283A08BD7D0}" dt="2023-08-18T13:18:15.181" v="581" actId="20577"/>
        <pc:sldMkLst>
          <pc:docMk/>
          <pc:sldMk cId="0" sldId="265"/>
        </pc:sldMkLst>
        <pc:picChg chg="add">
          <ac:chgData name="Rob Sewell" userId="c802df42025d5e1f" providerId="LiveId" clId="{C8B2EC05-2034-4C34-81D1-C283A08BD7D0}" dt="2023-08-16T15:33:23.463" v="417" actId="22"/>
          <ac:picMkLst>
            <pc:docMk/>
            <pc:sldMk cId="0" sldId="265"/>
            <ac:picMk id="17" creationId="{B20FEA79-8C69-4C29-B293-29BB7FD82F77}"/>
          </ac:picMkLst>
        </pc:picChg>
        <pc:picChg chg="add">
          <ac:chgData name="Rob Sewell" userId="c802df42025d5e1f" providerId="LiveId" clId="{C8B2EC05-2034-4C34-81D1-C283A08BD7D0}" dt="2023-08-16T15:36:51.526" v="418" actId="22"/>
          <ac:picMkLst>
            <pc:docMk/>
            <pc:sldMk cId="0" sldId="265"/>
            <ac:picMk id="19" creationId="{C85C92E1-4C3D-FC76-8F52-5918F86C9271}"/>
          </ac:picMkLst>
        </pc:picChg>
      </pc:sldChg>
      <pc:sldChg chg="del">
        <pc:chgData name="Rob Sewell" userId="c802df42025d5e1f" providerId="LiveId" clId="{C8B2EC05-2034-4C34-81D1-C283A08BD7D0}" dt="2023-08-10T16:00:35.615" v="396" actId="47"/>
        <pc:sldMkLst>
          <pc:docMk/>
          <pc:sldMk cId="0" sldId="266"/>
        </pc:sldMkLst>
      </pc:sldChg>
      <pc:sldChg chg="setBg modNotesTx">
        <pc:chgData name="Rob Sewell" userId="c802df42025d5e1f" providerId="LiveId" clId="{C8B2EC05-2034-4C34-81D1-C283A08BD7D0}" dt="2023-08-18T13:18:50.820" v="588" actId="20577"/>
        <pc:sldMkLst>
          <pc:docMk/>
          <pc:sldMk cId="0" sldId="267"/>
        </pc:sldMkLst>
      </pc:sldChg>
      <pc:sldChg chg="setBg modNotesTx">
        <pc:chgData name="Rob Sewell" userId="c802df42025d5e1f" providerId="LiveId" clId="{C8B2EC05-2034-4C34-81D1-C283A08BD7D0}" dt="2023-08-18T13:18:35.718" v="585" actId="20577"/>
        <pc:sldMkLst>
          <pc:docMk/>
          <pc:sldMk cId="0" sldId="268"/>
        </pc:sldMkLst>
      </pc:sldChg>
      <pc:sldChg chg="delSp modSp del mod">
        <pc:chgData name="Rob Sewell" userId="c802df42025d5e1f" providerId="LiveId" clId="{C8B2EC05-2034-4C34-81D1-C283A08BD7D0}" dt="2023-08-18T13:07:01.900" v="421" actId="2696"/>
        <pc:sldMkLst>
          <pc:docMk/>
          <pc:sldMk cId="0" sldId="269"/>
        </pc:sldMkLst>
        <pc:spChg chg="del">
          <ac:chgData name="Rob Sewell" userId="c802df42025d5e1f" providerId="LiveId" clId="{C8B2EC05-2034-4C34-81D1-C283A08BD7D0}" dt="2023-08-18T13:06:41.252" v="420" actId="478"/>
          <ac:spMkLst>
            <pc:docMk/>
            <pc:sldMk cId="0" sldId="269"/>
            <ac:spMk id="10" creationId="{00000000-0000-0000-0000-000000000000}"/>
          </ac:spMkLst>
        </pc:spChg>
        <pc:spChg chg="mod">
          <ac:chgData name="Rob Sewell" userId="c802df42025d5e1f" providerId="LiveId" clId="{C8B2EC05-2034-4C34-81D1-C283A08BD7D0}" dt="2023-08-18T13:06:37.502" v="419" actId="20577"/>
          <ac:spMkLst>
            <pc:docMk/>
            <pc:sldMk cId="0" sldId="269"/>
            <ac:spMk id="11" creationId="{00000000-0000-0000-0000-000000000000}"/>
          </ac:spMkLst>
        </pc:spChg>
      </pc:sldChg>
      <pc:sldChg chg="del">
        <pc:chgData name="Rob Sewell" userId="c802df42025d5e1f" providerId="LiveId" clId="{C8B2EC05-2034-4C34-81D1-C283A08BD7D0}" dt="2023-08-18T13:07:26.824" v="422" actId="47"/>
        <pc:sldMkLst>
          <pc:docMk/>
          <pc:sldMk cId="0" sldId="270"/>
        </pc:sldMkLst>
      </pc:sldChg>
      <pc:sldChg chg="delSp modSp del mod">
        <pc:chgData name="Rob Sewell" userId="c802df42025d5e1f" providerId="LiveId" clId="{C8B2EC05-2034-4C34-81D1-C283A08BD7D0}" dt="2023-08-18T13:11:51.388" v="436" actId="2696"/>
        <pc:sldMkLst>
          <pc:docMk/>
          <pc:sldMk cId="0" sldId="271"/>
        </pc:sldMkLst>
        <pc:spChg chg="del">
          <ac:chgData name="Rob Sewell" userId="c802df42025d5e1f" providerId="LiveId" clId="{C8B2EC05-2034-4C34-81D1-C283A08BD7D0}" dt="2023-08-18T13:07:55.628" v="433" actId="478"/>
          <ac:spMkLst>
            <pc:docMk/>
            <pc:sldMk cId="0" sldId="271"/>
            <ac:spMk id="4" creationId="{00000000-0000-0000-0000-000000000000}"/>
          </ac:spMkLst>
        </pc:spChg>
        <pc:spChg chg="del mod">
          <ac:chgData name="Rob Sewell" userId="c802df42025d5e1f" providerId="LiveId" clId="{C8B2EC05-2034-4C34-81D1-C283A08BD7D0}" dt="2023-08-18T13:07:54.439" v="432" actId="478"/>
          <ac:spMkLst>
            <pc:docMk/>
            <pc:sldMk cId="0" sldId="271"/>
            <ac:spMk id="5" creationId="{00000000-0000-0000-0000-000000000000}"/>
          </ac:spMkLst>
        </pc:spChg>
        <pc:spChg chg="del">
          <ac:chgData name="Rob Sewell" userId="c802df42025d5e1f" providerId="LiveId" clId="{C8B2EC05-2034-4C34-81D1-C283A08BD7D0}" dt="2023-08-18T13:07:49.901" v="430" actId="478"/>
          <ac:spMkLst>
            <pc:docMk/>
            <pc:sldMk cId="0" sldId="271"/>
            <ac:spMk id="7" creationId="{00000000-0000-0000-0000-000000000000}"/>
          </ac:spMkLst>
        </pc:spChg>
        <pc:spChg chg="del">
          <ac:chgData name="Rob Sewell" userId="c802df42025d5e1f" providerId="LiveId" clId="{C8B2EC05-2034-4C34-81D1-C283A08BD7D0}" dt="2023-08-18T13:07:49.901" v="430" actId="478"/>
          <ac:spMkLst>
            <pc:docMk/>
            <pc:sldMk cId="0" sldId="271"/>
            <ac:spMk id="8" creationId="{00000000-0000-0000-0000-000000000000}"/>
          </ac:spMkLst>
        </pc:spChg>
        <pc:spChg chg="del">
          <ac:chgData name="Rob Sewell" userId="c802df42025d5e1f" providerId="LiveId" clId="{C8B2EC05-2034-4C34-81D1-C283A08BD7D0}" dt="2023-08-18T13:07:49.901" v="430" actId="478"/>
          <ac:spMkLst>
            <pc:docMk/>
            <pc:sldMk cId="0" sldId="271"/>
            <ac:spMk id="10" creationId="{00000000-0000-0000-0000-000000000000}"/>
          </ac:spMkLst>
        </pc:spChg>
        <pc:spChg chg="del">
          <ac:chgData name="Rob Sewell" userId="c802df42025d5e1f" providerId="LiveId" clId="{C8B2EC05-2034-4C34-81D1-C283A08BD7D0}" dt="2023-08-18T13:07:49.901" v="430" actId="478"/>
          <ac:spMkLst>
            <pc:docMk/>
            <pc:sldMk cId="0" sldId="271"/>
            <ac:spMk id="11" creationId="{00000000-0000-0000-0000-000000000000}"/>
          </ac:spMkLst>
        </pc:spChg>
        <pc:spChg chg="del">
          <ac:chgData name="Rob Sewell" userId="c802df42025d5e1f" providerId="LiveId" clId="{C8B2EC05-2034-4C34-81D1-C283A08BD7D0}" dt="2023-08-18T13:07:49.901" v="430" actId="478"/>
          <ac:spMkLst>
            <pc:docMk/>
            <pc:sldMk cId="0" sldId="271"/>
            <ac:spMk id="13" creationId="{00000000-0000-0000-0000-000000000000}"/>
          </ac:spMkLst>
        </pc:spChg>
        <pc:spChg chg="del">
          <ac:chgData name="Rob Sewell" userId="c802df42025d5e1f" providerId="LiveId" clId="{C8B2EC05-2034-4C34-81D1-C283A08BD7D0}" dt="2023-08-18T13:07:49.901" v="430" actId="478"/>
          <ac:spMkLst>
            <pc:docMk/>
            <pc:sldMk cId="0" sldId="271"/>
            <ac:spMk id="14" creationId="{00000000-0000-0000-0000-000000000000}"/>
          </ac:spMkLst>
        </pc:spChg>
        <pc:spChg chg="del mod">
          <ac:chgData name="Rob Sewell" userId="c802df42025d5e1f" providerId="LiveId" clId="{C8B2EC05-2034-4C34-81D1-C283A08BD7D0}" dt="2023-08-18T13:07:49.901" v="430" actId="478"/>
          <ac:spMkLst>
            <pc:docMk/>
            <pc:sldMk cId="0" sldId="271"/>
            <ac:spMk id="16" creationId="{00000000-0000-0000-0000-000000000000}"/>
          </ac:spMkLst>
        </pc:spChg>
        <pc:spChg chg="del">
          <ac:chgData name="Rob Sewell" userId="c802df42025d5e1f" providerId="LiveId" clId="{C8B2EC05-2034-4C34-81D1-C283A08BD7D0}" dt="2023-08-18T13:07:49.901" v="430" actId="478"/>
          <ac:spMkLst>
            <pc:docMk/>
            <pc:sldMk cId="0" sldId="271"/>
            <ac:spMk id="17" creationId="{00000000-0000-0000-0000-000000000000}"/>
          </ac:spMkLst>
        </pc:spChg>
        <pc:spChg chg="del">
          <ac:chgData name="Rob Sewell" userId="c802df42025d5e1f" providerId="LiveId" clId="{C8B2EC05-2034-4C34-81D1-C283A08BD7D0}" dt="2023-08-18T13:07:57.466" v="434" actId="478"/>
          <ac:spMkLst>
            <pc:docMk/>
            <pc:sldMk cId="0" sldId="271"/>
            <ac:spMk id="20" creationId="{00000000-0000-0000-0000-000000000000}"/>
          </ac:spMkLst>
        </pc:spChg>
        <pc:picChg chg="del">
          <ac:chgData name="Rob Sewell" userId="c802df42025d5e1f" providerId="LiveId" clId="{C8B2EC05-2034-4C34-81D1-C283A08BD7D0}" dt="2023-08-18T13:07:47.782" v="429" actId="478"/>
          <ac:picMkLst>
            <pc:docMk/>
            <pc:sldMk cId="0" sldId="271"/>
            <ac:picMk id="3" creationId="{00000000-0000-0000-0000-000000000000}"/>
          </ac:picMkLst>
        </pc:picChg>
        <pc:picChg chg="del">
          <ac:chgData name="Rob Sewell" userId="c802df42025d5e1f" providerId="LiveId" clId="{C8B2EC05-2034-4C34-81D1-C283A08BD7D0}" dt="2023-08-18T13:07:47.020" v="428" actId="478"/>
          <ac:picMkLst>
            <pc:docMk/>
            <pc:sldMk cId="0" sldId="271"/>
            <ac:picMk id="6" creationId="{00000000-0000-0000-0000-000000000000}"/>
          </ac:picMkLst>
        </pc:picChg>
        <pc:picChg chg="del">
          <ac:chgData name="Rob Sewell" userId="c802df42025d5e1f" providerId="LiveId" clId="{C8B2EC05-2034-4C34-81D1-C283A08BD7D0}" dt="2023-08-18T13:07:46.327" v="427" actId="478"/>
          <ac:picMkLst>
            <pc:docMk/>
            <pc:sldMk cId="0" sldId="271"/>
            <ac:picMk id="9" creationId="{00000000-0000-0000-0000-000000000000}"/>
          </ac:picMkLst>
        </pc:picChg>
        <pc:picChg chg="del">
          <ac:chgData name="Rob Sewell" userId="c802df42025d5e1f" providerId="LiveId" clId="{C8B2EC05-2034-4C34-81D1-C283A08BD7D0}" dt="2023-08-18T13:07:45.524" v="426" actId="478"/>
          <ac:picMkLst>
            <pc:docMk/>
            <pc:sldMk cId="0" sldId="271"/>
            <ac:picMk id="12" creationId="{00000000-0000-0000-0000-000000000000}"/>
          </ac:picMkLst>
        </pc:picChg>
        <pc:picChg chg="del">
          <ac:chgData name="Rob Sewell" userId="c802df42025d5e1f" providerId="LiveId" clId="{C8B2EC05-2034-4C34-81D1-C283A08BD7D0}" dt="2023-08-18T13:07:44.703" v="425" actId="478"/>
          <ac:picMkLst>
            <pc:docMk/>
            <pc:sldMk cId="0" sldId="271"/>
            <ac:picMk id="15" creationId="{00000000-0000-0000-0000-000000000000}"/>
          </ac:picMkLst>
        </pc:picChg>
        <pc:picChg chg="del">
          <ac:chgData name="Rob Sewell" userId="c802df42025d5e1f" providerId="LiveId" clId="{C8B2EC05-2034-4C34-81D1-C283A08BD7D0}" dt="2023-08-18T13:07:43.082" v="423" actId="478"/>
          <ac:picMkLst>
            <pc:docMk/>
            <pc:sldMk cId="0" sldId="271"/>
            <ac:picMk id="18" creationId="{00000000-0000-0000-0000-000000000000}"/>
          </ac:picMkLst>
        </pc:picChg>
      </pc:sldChg>
      <pc:sldChg chg="del">
        <pc:chgData name="Rob Sewell" userId="c802df42025d5e1f" providerId="LiveId" clId="{C8B2EC05-2034-4C34-81D1-C283A08BD7D0}" dt="2023-08-10T16:00:46.291" v="397" actId="47"/>
        <pc:sldMkLst>
          <pc:docMk/>
          <pc:sldMk cId="1948898263" sldId="272"/>
        </pc:sldMkLst>
      </pc:sldChg>
      <pc:sldChg chg="setBg modNotesTx">
        <pc:chgData name="Rob Sewell" userId="c802df42025d5e1f" providerId="LiveId" clId="{C8B2EC05-2034-4C34-81D1-C283A08BD7D0}" dt="2023-08-18T13:17:21.390" v="569" actId="20577"/>
        <pc:sldMkLst>
          <pc:docMk/>
          <pc:sldMk cId="4208240880" sldId="273"/>
        </pc:sldMkLst>
      </pc:sldChg>
      <pc:sldChg chg="ord setBg modNotesTx">
        <pc:chgData name="Rob Sewell" userId="c802df42025d5e1f" providerId="LiveId" clId="{C8B2EC05-2034-4C34-81D1-C283A08BD7D0}" dt="2023-08-18T13:19:07.802" v="623" actId="20577"/>
        <pc:sldMkLst>
          <pc:docMk/>
          <pc:sldMk cId="3068164821" sldId="274"/>
        </pc:sldMkLst>
      </pc:sldChg>
      <pc:sldChg chg="addSp delSp modSp add mod setBg modNotesTx">
        <pc:chgData name="Rob Sewell" userId="c802df42025d5e1f" providerId="LiveId" clId="{C8B2EC05-2034-4C34-81D1-C283A08BD7D0}" dt="2023-08-18T13:17:29.822" v="572" actId="20577"/>
        <pc:sldMkLst>
          <pc:docMk/>
          <pc:sldMk cId="1683243574" sldId="275"/>
        </pc:sldMkLst>
        <pc:spChg chg="mod">
          <ac:chgData name="Rob Sewell" userId="c802df42025d5e1f" providerId="LiveId" clId="{C8B2EC05-2034-4C34-81D1-C283A08BD7D0}" dt="2023-08-10T15:49:54.629" v="135" actId="20577"/>
          <ac:spMkLst>
            <pc:docMk/>
            <pc:sldMk cId="1683243574" sldId="275"/>
            <ac:spMk id="16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9:28.223" v="70" actId="478"/>
          <ac:spMkLst>
            <pc:docMk/>
            <pc:sldMk cId="1683243574" sldId="275"/>
            <ac:spMk id="17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9:27.083" v="69" actId="478"/>
          <ac:spMkLst>
            <pc:docMk/>
            <pc:sldMk cId="1683243574" sldId="275"/>
            <ac:spMk id="18" creationId="{00000000-0000-0000-0000-000000000000}"/>
          </ac:spMkLst>
        </pc:spChg>
        <pc:spChg chg="del">
          <ac:chgData name="Rob Sewell" userId="c802df42025d5e1f" providerId="LiveId" clId="{C8B2EC05-2034-4C34-81D1-C283A08BD7D0}" dt="2023-08-10T15:49:25.745" v="68" actId="478"/>
          <ac:spMkLst>
            <pc:docMk/>
            <pc:sldMk cId="1683243574" sldId="275"/>
            <ac:spMk id="19" creationId="{00000000-0000-0000-0000-000000000000}"/>
          </ac:spMkLst>
        </pc:spChg>
        <pc:picChg chg="del">
          <ac:chgData name="Rob Sewell" userId="c802df42025d5e1f" providerId="LiveId" clId="{C8B2EC05-2034-4C34-81D1-C283A08BD7D0}" dt="2023-08-10T15:49:29.272" v="71" actId="478"/>
          <ac:picMkLst>
            <pc:docMk/>
            <pc:sldMk cId="1683243574" sldId="275"/>
            <ac:picMk id="6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49:30.175" v="72" actId="478"/>
          <ac:picMkLst>
            <pc:docMk/>
            <pc:sldMk cId="1683243574" sldId="275"/>
            <ac:picMk id="7" creationId="{00000000-0000-0000-0000-000000000000}"/>
          </ac:picMkLst>
        </pc:picChg>
        <pc:picChg chg="add mod">
          <ac:chgData name="Rob Sewell" userId="c802df42025d5e1f" providerId="LiveId" clId="{C8B2EC05-2034-4C34-81D1-C283A08BD7D0}" dt="2023-08-10T15:53:55.287" v="284" actId="14100"/>
          <ac:picMkLst>
            <pc:docMk/>
            <pc:sldMk cId="1683243574" sldId="275"/>
            <ac:picMk id="30" creationId="{B3146017-FE4C-6A32-DB28-294ACF054DF1}"/>
          </ac:picMkLst>
        </pc:picChg>
      </pc:sldChg>
      <pc:sldChg chg="addSp modSp add mod setBg modNotesTx">
        <pc:chgData name="Rob Sewell" userId="c802df42025d5e1f" providerId="LiveId" clId="{C8B2EC05-2034-4C34-81D1-C283A08BD7D0}" dt="2023-08-18T13:17:26.419" v="571" actId="20577"/>
        <pc:sldMkLst>
          <pc:docMk/>
          <pc:sldMk cId="2100762128" sldId="276"/>
        </pc:sldMkLst>
        <pc:spChg chg="add mod">
          <ac:chgData name="Rob Sewell" userId="c802df42025d5e1f" providerId="LiveId" clId="{C8B2EC05-2034-4C34-81D1-C283A08BD7D0}" dt="2023-08-10T15:44:29.279" v="62" actId="20577"/>
          <ac:spMkLst>
            <pc:docMk/>
            <pc:sldMk cId="2100762128" sldId="276"/>
            <ac:spMk id="6" creationId="{BC3ABA0B-1222-B48F-6104-C81F8666DBCB}"/>
          </ac:spMkLst>
        </pc:spChg>
        <pc:picChg chg="add mod">
          <ac:chgData name="Rob Sewell" userId="c802df42025d5e1f" providerId="LiveId" clId="{C8B2EC05-2034-4C34-81D1-C283A08BD7D0}" dt="2023-08-10T15:43:32.915" v="30" actId="14100"/>
          <ac:picMkLst>
            <pc:docMk/>
            <pc:sldMk cId="2100762128" sldId="276"/>
            <ac:picMk id="5" creationId="{5C7076EA-DE6C-D0D3-E1F1-D62EA8243D8D}"/>
          </ac:picMkLst>
        </pc:picChg>
      </pc:sldChg>
      <pc:sldChg chg="addSp delSp modSp add mod setBg modNotesTx">
        <pc:chgData name="Rob Sewell" userId="c802df42025d5e1f" providerId="LiveId" clId="{C8B2EC05-2034-4C34-81D1-C283A08BD7D0}" dt="2023-08-18T13:17:34.974" v="573" actId="20577"/>
        <pc:sldMkLst>
          <pc:docMk/>
          <pc:sldMk cId="1031151362" sldId="277"/>
        </pc:sldMkLst>
        <pc:spChg chg="mod">
          <ac:chgData name="Rob Sewell" userId="c802df42025d5e1f" providerId="LiveId" clId="{C8B2EC05-2034-4C34-81D1-C283A08BD7D0}" dt="2023-08-10T15:52:28.269" v="141"/>
          <ac:spMkLst>
            <pc:docMk/>
            <pc:sldMk cId="1031151362" sldId="277"/>
            <ac:spMk id="18" creationId="{00000000-0000-0000-0000-000000000000}"/>
          </ac:spMkLst>
        </pc:spChg>
        <pc:spChg chg="mod">
          <ac:chgData name="Rob Sewell" userId="c802df42025d5e1f" providerId="LiveId" clId="{C8B2EC05-2034-4C34-81D1-C283A08BD7D0}" dt="2023-08-10T15:53:07.371" v="269" actId="20577"/>
          <ac:spMkLst>
            <pc:docMk/>
            <pc:sldMk cId="1031151362" sldId="277"/>
            <ac:spMk id="19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12.813" v="271" actId="478"/>
          <ac:spMkLst>
            <pc:docMk/>
            <pc:sldMk cId="1031151362" sldId="277"/>
            <ac:spMk id="20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11.547" v="270" actId="478"/>
          <ac:spMkLst>
            <pc:docMk/>
            <pc:sldMk cId="1031151362" sldId="277"/>
            <ac:spMk id="21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14.866" v="273" actId="478"/>
          <ac:spMkLst>
            <pc:docMk/>
            <pc:sldMk cId="1031151362" sldId="277"/>
            <ac:spMk id="22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32.706" v="276" actId="478"/>
          <ac:spMkLst>
            <pc:docMk/>
            <pc:sldMk cId="1031151362" sldId="277"/>
            <ac:spMk id="23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31.493" v="275" actId="478"/>
          <ac:spMkLst>
            <pc:docMk/>
            <pc:sldMk cId="1031151362" sldId="277"/>
            <ac:spMk id="24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3:37.834" v="280" actId="478"/>
          <ac:spMkLst>
            <pc:docMk/>
            <pc:sldMk cId="1031151362" sldId="277"/>
            <ac:spMk id="25" creationId="{00000000-0000-0000-0000-000000000000}"/>
          </ac:spMkLst>
        </pc:spChg>
        <pc:picChg chg="del">
          <ac:chgData name="Rob Sewell" userId="c802df42025d5e1f" providerId="LiveId" clId="{C8B2EC05-2034-4C34-81D1-C283A08BD7D0}" dt="2023-08-10T15:53:13.578" v="272" actId="478"/>
          <ac:picMkLst>
            <pc:docMk/>
            <pc:sldMk cId="1031151362" sldId="277"/>
            <ac:picMk id="8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53:34.166" v="277" actId="478"/>
          <ac:picMkLst>
            <pc:docMk/>
            <pc:sldMk cId="1031151362" sldId="277"/>
            <ac:picMk id="9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53:35.255" v="278" actId="478"/>
          <ac:picMkLst>
            <pc:docMk/>
            <pc:sldMk cId="1031151362" sldId="277"/>
            <ac:picMk id="10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53:36.151" v="279" actId="478"/>
          <ac:picMkLst>
            <pc:docMk/>
            <pc:sldMk cId="1031151362" sldId="277"/>
            <ac:picMk id="11" creationId="{00000000-0000-0000-0000-000000000000}"/>
          </ac:picMkLst>
        </pc:picChg>
        <pc:picChg chg="add del">
          <ac:chgData name="Rob Sewell" userId="c802df42025d5e1f" providerId="LiveId" clId="{C8B2EC05-2034-4C34-81D1-C283A08BD7D0}" dt="2023-08-10T15:52:16.514" v="137" actId="22"/>
          <ac:picMkLst>
            <pc:docMk/>
            <pc:sldMk cId="1031151362" sldId="277"/>
            <ac:picMk id="30" creationId="{D8CA392E-71DD-FF11-8282-C419E6373DFB}"/>
          </ac:picMkLst>
        </pc:picChg>
        <pc:picChg chg="add mod">
          <ac:chgData name="Rob Sewell" userId="c802df42025d5e1f" providerId="LiveId" clId="{C8B2EC05-2034-4C34-81D1-C283A08BD7D0}" dt="2023-08-10T15:53:46.760" v="282" actId="14100"/>
          <ac:picMkLst>
            <pc:docMk/>
            <pc:sldMk cId="1031151362" sldId="277"/>
            <ac:picMk id="32" creationId="{7A3BF2CC-269D-732C-EB93-B0A84D51444A}"/>
          </ac:picMkLst>
        </pc:picChg>
      </pc:sldChg>
      <pc:sldChg chg="add del">
        <pc:chgData name="Rob Sewell" userId="c802df42025d5e1f" providerId="LiveId" clId="{C8B2EC05-2034-4C34-81D1-C283A08BD7D0}" dt="2023-08-10T15:55:59.220" v="376" actId="47"/>
        <pc:sldMkLst>
          <pc:docMk/>
          <pc:sldMk cId="3426104486" sldId="278"/>
        </pc:sldMkLst>
      </pc:sldChg>
      <pc:sldChg chg="addSp delSp modSp add mod setBg modNotesTx">
        <pc:chgData name="Rob Sewell" userId="c802df42025d5e1f" providerId="LiveId" clId="{C8B2EC05-2034-4C34-81D1-C283A08BD7D0}" dt="2023-08-18T13:17:44.243" v="574" actId="20577"/>
        <pc:sldMkLst>
          <pc:docMk/>
          <pc:sldMk cId="1525539542" sldId="279"/>
        </pc:sldMkLst>
        <pc:spChg chg="add mod">
          <ac:chgData name="Rob Sewell" userId="c802df42025d5e1f" providerId="LiveId" clId="{C8B2EC05-2034-4C34-81D1-C283A08BD7D0}" dt="2023-08-10T15:54:59.397" v="295"/>
          <ac:spMkLst>
            <pc:docMk/>
            <pc:sldMk cId="1525539542" sldId="279"/>
            <ac:spMk id="22" creationId="{4E41DF47-4400-C285-2D38-D092121375F7}"/>
          </ac:spMkLst>
        </pc:spChg>
        <pc:spChg chg="del">
          <ac:chgData name="Rob Sewell" userId="c802df42025d5e1f" providerId="LiveId" clId="{C8B2EC05-2034-4C34-81D1-C283A08BD7D0}" dt="2023-08-10T15:55:14.528" v="298" actId="478"/>
          <ac:spMkLst>
            <pc:docMk/>
            <pc:sldMk cId="1525539542" sldId="279"/>
            <ac:spMk id="23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5:16.875" v="299" actId="478"/>
          <ac:spMkLst>
            <pc:docMk/>
            <pc:sldMk cId="1525539542" sldId="279"/>
            <ac:spMk id="24" creationId="{00000000-0000-0000-0000-000000000000}"/>
          </ac:spMkLst>
        </pc:spChg>
        <pc:spChg chg="del">
          <ac:chgData name="Rob Sewell" userId="c802df42025d5e1f" providerId="LiveId" clId="{C8B2EC05-2034-4C34-81D1-C283A08BD7D0}" dt="2023-08-10T15:55:18.503" v="300" actId="478"/>
          <ac:spMkLst>
            <pc:docMk/>
            <pc:sldMk cId="1525539542" sldId="279"/>
            <ac:spMk id="25" creationId="{00000000-0000-0000-0000-000000000000}"/>
          </ac:spMkLst>
        </pc:spChg>
        <pc:spChg chg="add mod">
          <ac:chgData name="Rob Sewell" userId="c802df42025d5e1f" providerId="LiveId" clId="{C8B2EC05-2034-4C34-81D1-C283A08BD7D0}" dt="2023-08-10T15:55:33.097" v="325" actId="20577"/>
          <ac:spMkLst>
            <pc:docMk/>
            <pc:sldMk cId="1525539542" sldId="279"/>
            <ac:spMk id="29" creationId="{79B96C01-FA78-8444-7AC0-7028DAA71A16}"/>
          </ac:spMkLst>
        </pc:spChg>
        <pc:spChg chg="add mod">
          <ac:chgData name="Rob Sewell" userId="c802df42025d5e1f" providerId="LiveId" clId="{C8B2EC05-2034-4C34-81D1-C283A08BD7D0}" dt="2023-08-10T15:55:50.434" v="375" actId="20577"/>
          <ac:spMkLst>
            <pc:docMk/>
            <pc:sldMk cId="1525539542" sldId="279"/>
            <ac:spMk id="30" creationId="{53E91FD6-DEA6-4E6D-21B0-2DD4DB90CA4B}"/>
          </ac:spMkLst>
        </pc:spChg>
        <pc:picChg chg="add mod">
          <ac:chgData name="Rob Sewell" userId="c802df42025d5e1f" providerId="LiveId" clId="{C8B2EC05-2034-4C34-81D1-C283A08BD7D0}" dt="2023-08-10T15:54:25.874" v="287" actId="1076"/>
          <ac:picMkLst>
            <pc:docMk/>
            <pc:sldMk cId="1525539542" sldId="279"/>
            <ac:picMk id="8" creationId="{4E97EFBA-0FCF-5BBF-4E77-0DA24FE4AF18}"/>
          </ac:picMkLst>
        </pc:picChg>
        <pc:picChg chg="del">
          <ac:chgData name="Rob Sewell" userId="c802df42025d5e1f" providerId="LiveId" clId="{C8B2EC05-2034-4C34-81D1-C283A08BD7D0}" dt="2023-08-10T15:55:13.090" v="297" actId="478"/>
          <ac:picMkLst>
            <pc:docMk/>
            <pc:sldMk cId="1525539542" sldId="279"/>
            <ac:picMk id="10" creationId="{00000000-0000-0000-0000-000000000000}"/>
          </ac:picMkLst>
        </pc:picChg>
        <pc:picChg chg="del">
          <ac:chgData name="Rob Sewell" userId="c802df42025d5e1f" providerId="LiveId" clId="{C8B2EC05-2034-4C34-81D1-C283A08BD7D0}" dt="2023-08-10T15:55:19.892" v="301" actId="478"/>
          <ac:picMkLst>
            <pc:docMk/>
            <pc:sldMk cId="1525539542" sldId="279"/>
            <ac:picMk id="11" creationId="{00000000-0000-0000-0000-000000000000}"/>
          </ac:picMkLst>
        </pc:picChg>
        <pc:picChg chg="add mod">
          <ac:chgData name="Rob Sewell" userId="c802df42025d5e1f" providerId="LiveId" clId="{C8B2EC05-2034-4C34-81D1-C283A08BD7D0}" dt="2023-08-10T15:54:45.442" v="294"/>
          <ac:picMkLst>
            <pc:docMk/>
            <pc:sldMk cId="1525539542" sldId="279"/>
            <ac:picMk id="20" creationId="{3481CCF6-3110-5FB7-D05A-601C57462C1F}"/>
          </ac:picMkLst>
        </pc:picChg>
        <pc:picChg chg="add mod">
          <ac:chgData name="Rob Sewell" userId="c802df42025d5e1f" providerId="LiveId" clId="{C8B2EC05-2034-4C34-81D1-C283A08BD7D0}" dt="2023-08-10T15:54:59.397" v="295"/>
          <ac:picMkLst>
            <pc:docMk/>
            <pc:sldMk cId="1525539542" sldId="279"/>
            <ac:picMk id="21" creationId="{25BAE677-EFD7-3E6F-1E1E-4500E27D8016}"/>
          </ac:picMkLst>
        </pc:picChg>
        <pc:picChg chg="del">
          <ac:chgData name="Rob Sewell" userId="c802df42025d5e1f" providerId="LiveId" clId="{C8B2EC05-2034-4C34-81D1-C283A08BD7D0}" dt="2023-08-10T15:54:03.036" v="285" actId="478"/>
          <ac:picMkLst>
            <pc:docMk/>
            <pc:sldMk cId="1525539542" sldId="279"/>
            <ac:picMk id="32" creationId="{7A3BF2CC-269D-732C-EB93-B0A84D51444A}"/>
          </ac:picMkLst>
        </pc:picChg>
        <pc:picChg chg="add mod">
          <ac:chgData name="Rob Sewell" userId="c802df42025d5e1f" providerId="LiveId" clId="{C8B2EC05-2034-4C34-81D1-C283A08BD7D0}" dt="2023-08-10T15:58:55.437" v="383" actId="14100"/>
          <ac:picMkLst>
            <pc:docMk/>
            <pc:sldMk cId="1525539542" sldId="279"/>
            <ac:picMk id="1026" creationId="{F2916B7B-0C1D-5F17-CF13-FBF10F8C9275}"/>
          </ac:picMkLst>
        </pc:picChg>
      </pc:sldChg>
      <pc:sldChg chg="delSp add del mod ord">
        <pc:chgData name="Rob Sewell" userId="c802df42025d5e1f" providerId="LiveId" clId="{C8B2EC05-2034-4C34-81D1-C283A08BD7D0}" dt="2023-08-10T15:56:01.300" v="377" actId="47"/>
        <pc:sldMkLst>
          <pc:docMk/>
          <pc:sldMk cId="1481334504" sldId="280"/>
        </pc:sldMkLst>
        <pc:picChg chg="del">
          <ac:chgData name="Rob Sewell" userId="c802df42025d5e1f" providerId="LiveId" clId="{C8B2EC05-2034-4C34-81D1-C283A08BD7D0}" dt="2023-08-10T15:54:35.604" v="293" actId="478"/>
          <ac:picMkLst>
            <pc:docMk/>
            <pc:sldMk cId="1481334504" sldId="280"/>
            <ac:picMk id="30" creationId="{B3146017-FE4C-6A32-DB28-294ACF054DF1}"/>
          </ac:picMkLst>
        </pc:picChg>
      </pc:sldChg>
      <pc:sldChg chg="addSp delSp modSp mod setBg modShow modNotesTx">
        <pc:chgData name="Rob Sewell" userId="c802df42025d5e1f" providerId="LiveId" clId="{C8B2EC05-2034-4C34-81D1-C283A08BD7D0}" dt="2023-08-18T13:16:37.288" v="560" actId="20577"/>
        <pc:sldMkLst>
          <pc:docMk/>
          <pc:sldMk cId="3452430163" sldId="280"/>
        </pc:sldMkLst>
        <pc:picChg chg="add del mod">
          <ac:chgData name="Rob Sewell" userId="c802df42025d5e1f" providerId="LiveId" clId="{C8B2EC05-2034-4C34-81D1-C283A08BD7D0}" dt="2023-08-16T15:22:10.376" v="412" actId="478"/>
          <ac:picMkLst>
            <pc:docMk/>
            <pc:sldMk cId="3452430163" sldId="280"/>
            <ac:picMk id="5" creationId="{B5545366-A1EF-59DA-787A-56BC4B3DCA7A}"/>
          </ac:picMkLst>
        </pc:picChg>
        <pc:picChg chg="del">
          <ac:chgData name="Rob Sewell" userId="c802df42025d5e1f" providerId="LiveId" clId="{C8B2EC05-2034-4C34-81D1-C283A08BD7D0}" dt="2023-08-16T15:20:04.889" v="399" actId="478"/>
          <ac:picMkLst>
            <pc:docMk/>
            <pc:sldMk cId="3452430163" sldId="280"/>
            <ac:picMk id="6" creationId="{B230A5CD-EFD5-95A6-8603-2C23A003CE26}"/>
          </ac:picMkLst>
        </pc:picChg>
        <pc:picChg chg="add mod">
          <ac:chgData name="Rob Sewell" userId="c802df42025d5e1f" providerId="LiveId" clId="{C8B2EC05-2034-4C34-81D1-C283A08BD7D0}" dt="2023-08-16T15:22:21.622" v="416" actId="1076"/>
          <ac:picMkLst>
            <pc:docMk/>
            <pc:sldMk cId="3452430163" sldId="280"/>
            <ac:picMk id="8" creationId="{66B2E4C8-420F-F703-25C5-0EE6934D6D66}"/>
          </ac:picMkLst>
        </pc:picChg>
      </pc:sldChg>
      <pc:sldChg chg="add del">
        <pc:chgData name="Rob Sewell" userId="c802df42025d5e1f" providerId="LiveId" clId="{C8B2EC05-2034-4C34-81D1-C283A08BD7D0}" dt="2023-08-18T13:15:28.177" v="547"/>
        <pc:sldMkLst>
          <pc:docMk/>
          <pc:sldMk cId="590770489" sldId="281"/>
        </pc:sldMkLst>
      </pc:sldChg>
      <pc:sldChg chg="modSp add mod setBg modNotesTx">
        <pc:chgData name="Rob Sewell" userId="c802df42025d5e1f" providerId="LiveId" clId="{C8B2EC05-2034-4C34-81D1-C283A08BD7D0}" dt="2023-08-18T13:19:20.503" v="654" actId="20577"/>
        <pc:sldMkLst>
          <pc:docMk/>
          <pc:sldMk cId="778104959" sldId="281"/>
        </pc:sldMkLst>
        <pc:picChg chg="mod">
          <ac:chgData name="Rob Sewell" userId="c802df42025d5e1f" providerId="LiveId" clId="{C8B2EC05-2034-4C34-81D1-C283A08BD7D0}" dt="2023-08-18T13:16:21.097" v="559" actId="1076"/>
          <ac:picMkLst>
            <pc:docMk/>
            <pc:sldMk cId="778104959" sldId="281"/>
            <ac:picMk id="3" creationId="{00000000-0000-0000-0000-000000000000}"/>
          </ac:picMkLst>
        </pc:picChg>
      </pc:sldChg>
      <pc:sldChg chg="add setBg">
        <pc:chgData name="Rob Sewell" userId="c802df42025d5e1f" providerId="LiveId" clId="{C8B2EC05-2034-4C34-81D1-C283A08BD7D0}" dt="2023-08-18T13:15:43.373" v="554"/>
        <pc:sldMkLst>
          <pc:docMk/>
          <pc:sldMk cId="4149395590" sldId="282"/>
        </pc:sldMkLst>
      </pc:sldChg>
      <pc:sldMasterChg chg="setBg modSldLayout">
        <pc:chgData name="Rob Sewell" userId="c802df42025d5e1f" providerId="LiveId" clId="{C8B2EC05-2034-4C34-81D1-C283A08BD7D0}" dt="2023-08-18T13:15:31.663" v="551"/>
        <pc:sldMasterMkLst>
          <pc:docMk/>
          <pc:sldMasterMk cId="0" sldId="2147483648"/>
        </pc:sldMasterMkLst>
        <pc:sldLayoutChg chg="setBg">
          <pc:chgData name="Rob Sewell" userId="c802df42025d5e1f" providerId="LiveId" clId="{C8B2EC05-2034-4C34-81D1-C283A08BD7D0}" dt="2023-08-18T13:15:31.663" v="551"/>
          <pc:sldLayoutMkLst>
            <pc:docMk/>
            <pc:sldMasterMk cId="0" sldId="2147483648"/>
            <pc:sldLayoutMk cId="0" sldId="2147483649"/>
          </pc:sldLayoutMkLst>
        </pc:sldLayoutChg>
      </pc:sldMasterChg>
      <pc:sldMasterChg chg="add del addSldLayout delSldLayout">
        <pc:chgData name="Rob Sewell" userId="c802df42025d5e1f" providerId="LiveId" clId="{C8B2EC05-2034-4C34-81D1-C283A08BD7D0}" dt="2023-08-18T13:15:28.177" v="547"/>
        <pc:sldMasterMkLst>
          <pc:docMk/>
          <pc:sldMasterMk cId="0" sldId="2147483650"/>
        </pc:sldMasterMkLst>
        <pc:sldLayoutChg chg="add del">
          <pc:chgData name="Rob Sewell" userId="c802df42025d5e1f" providerId="LiveId" clId="{C8B2EC05-2034-4C34-81D1-C283A08BD7D0}" dt="2023-08-18T13:15:28.177" v="547"/>
          <pc:sldLayoutMkLst>
            <pc:docMk/>
            <pc:sldMasterMk cId="0" sldId="2147483650"/>
            <pc:sldLayoutMk cId="0" sldId="2147483651"/>
          </pc:sldLayoutMkLst>
        </pc:sldLayoutChg>
      </pc:sldMasterChg>
    </pc:docChg>
  </pc:docChgLst>
  <pc:docChgLst>
    <pc:chgData name="Rob Sewell" userId="c802df42025d5e1f" providerId="LiveId" clId="{E3354A49-6915-4289-9269-EF2193E3C047}"/>
    <pc:docChg chg="custSel modSld">
      <pc:chgData name="Rob Sewell" userId="c802df42025d5e1f" providerId="LiveId" clId="{E3354A49-6915-4289-9269-EF2193E3C047}" dt="2023-09-02T10:51:45.174" v="9" actId="13926"/>
      <pc:docMkLst>
        <pc:docMk/>
      </pc:docMkLst>
      <pc:sldChg chg="addSp modSp mod">
        <pc:chgData name="Rob Sewell" userId="c802df42025d5e1f" providerId="LiveId" clId="{E3354A49-6915-4289-9269-EF2193E3C047}" dt="2023-09-02T10:51:45.174" v="9" actId="13926"/>
        <pc:sldMkLst>
          <pc:docMk/>
          <pc:sldMk cId="4149395590" sldId="282"/>
        </pc:sldMkLst>
        <pc:spChg chg="add mod">
          <ac:chgData name="Rob Sewell" userId="c802df42025d5e1f" providerId="LiveId" clId="{E3354A49-6915-4289-9269-EF2193E3C047}" dt="2023-09-02T10:51:45.174" v="9" actId="13926"/>
          <ac:spMkLst>
            <pc:docMk/>
            <pc:sldMk cId="4149395590" sldId="282"/>
            <ac:spMk id="5" creationId="{8F53B93B-44E8-855B-0AB8-3B8017F12B4C}"/>
          </ac:spMkLst>
        </pc:spChg>
        <pc:picChg chg="add mod">
          <ac:chgData name="Rob Sewell" userId="c802df42025d5e1f" providerId="LiveId" clId="{E3354A49-6915-4289-9269-EF2193E3C047}" dt="2023-09-02T10:51:04.276" v="3" actId="14100"/>
          <ac:picMkLst>
            <pc:docMk/>
            <pc:sldMk cId="4149395590" sldId="282"/>
            <ac:picMk id="4" creationId="{5DE3F7BB-3456-92A0-99A5-990E4335ACC1}"/>
          </ac:picMkLst>
        </pc:picChg>
      </pc:sldChg>
    </pc:docChg>
  </pc:docChgLst>
  <pc:docChgLst>
    <pc:chgData name="Guest User" providerId="Windows Live" clId="Web-{74EFCC58-39CE-4585-930B-C54733328177}"/>
    <pc:docChg chg="modSld">
      <pc:chgData name="Guest User" userId="" providerId="Windows Live" clId="Web-{74EFCC58-39CE-4585-930B-C54733328177}" dt="2023-08-18T15:39:12.091" v="3" actId="1076"/>
      <pc:docMkLst>
        <pc:docMk/>
      </pc:docMkLst>
      <pc:sldChg chg="modSp">
        <pc:chgData name="Guest User" userId="" providerId="Windows Live" clId="Web-{74EFCC58-39CE-4585-930B-C54733328177}" dt="2023-08-18T15:39:12.091" v="3" actId="1076"/>
        <pc:sldMkLst>
          <pc:docMk/>
          <pc:sldMk cId="3452430163" sldId="280"/>
        </pc:sldMkLst>
        <pc:spChg chg="mod">
          <ac:chgData name="Guest User" userId="" providerId="Windows Live" clId="Web-{74EFCC58-39CE-4585-930B-C54733328177}" dt="2023-08-18T15:39:12.075" v="2" actId="1076"/>
          <ac:spMkLst>
            <pc:docMk/>
            <pc:sldMk cId="3452430163" sldId="280"/>
            <ac:spMk id="2" creationId="{00000000-0000-0000-0000-000000000000}"/>
          </ac:spMkLst>
        </pc:spChg>
        <pc:spChg chg="mod">
          <ac:chgData name="Guest User" userId="" providerId="Windows Live" clId="Web-{74EFCC58-39CE-4585-930B-C54733328177}" dt="2023-08-18T15:39:12.091" v="3" actId="1076"/>
          <ac:spMkLst>
            <pc:docMk/>
            <pc:sldMk cId="3452430163" sldId="280"/>
            <ac:spMk id="3" creationId="{00000000-0000-0000-0000-000000000000}"/>
          </ac:spMkLst>
        </pc:spChg>
        <pc:picChg chg="mod">
          <ac:chgData name="Guest User" userId="" providerId="Windows Live" clId="Web-{74EFCC58-39CE-4585-930B-C54733328177}" dt="2023-08-18T15:38:46.590" v="1" actId="1076"/>
          <ac:picMkLst>
            <pc:docMk/>
            <pc:sldMk cId="3452430163" sldId="280"/>
            <ac:picMk id="8" creationId="{66B2E4C8-420F-F703-25C5-0EE6934D6D66}"/>
          </ac:picMkLst>
        </pc:picChg>
      </pc:sldChg>
    </pc:docChg>
  </pc:docChgLst>
  <pc:docChgLst>
    <pc:chgData name="Jess Pomfret" userId="20acbb136427dec8" providerId="LiveId" clId="{64E04D4F-2297-4006-9F39-7A917906DF20}"/>
    <pc:docChg chg="custSel addSld modSld">
      <pc:chgData name="Jess Pomfret" userId="20acbb136427dec8" providerId="LiveId" clId="{64E04D4F-2297-4006-9F39-7A917906DF20}" dt="2023-08-16T12:47:59.703" v="8" actId="729"/>
      <pc:docMkLst>
        <pc:docMk/>
      </pc:docMkLst>
      <pc:sldChg chg="addSp delSp modSp mod">
        <pc:chgData name="Jess Pomfret" userId="20acbb136427dec8" providerId="LiveId" clId="{64E04D4F-2297-4006-9F39-7A917906DF20}" dt="2023-08-16T12:47:55.440" v="7" actId="1035"/>
        <pc:sldMkLst>
          <pc:docMk/>
          <pc:sldMk cId="2624240746" sldId="256"/>
        </pc:sldMkLst>
        <pc:picChg chg="add mod">
          <ac:chgData name="Jess Pomfret" userId="20acbb136427dec8" providerId="LiveId" clId="{64E04D4F-2297-4006-9F39-7A917906DF20}" dt="2023-08-16T12:47:55.440" v="7" actId="1035"/>
          <ac:picMkLst>
            <pc:docMk/>
            <pc:sldMk cId="2624240746" sldId="256"/>
            <ac:picMk id="5" creationId="{CCAA3DDC-7592-51A5-7B61-CA801B12D089}"/>
          </ac:picMkLst>
        </pc:picChg>
        <pc:picChg chg="del">
          <ac:chgData name="Jess Pomfret" userId="20acbb136427dec8" providerId="LiveId" clId="{64E04D4F-2297-4006-9F39-7A917906DF20}" dt="2023-08-16T12:47:34.452" v="1" actId="478"/>
          <ac:picMkLst>
            <pc:docMk/>
            <pc:sldMk cId="2624240746" sldId="256"/>
            <ac:picMk id="6" creationId="{B230A5CD-EFD5-95A6-8603-2C23A003CE26}"/>
          </ac:picMkLst>
        </pc:picChg>
      </pc:sldChg>
      <pc:sldChg chg="add mod setBg modShow">
        <pc:chgData name="Jess Pomfret" userId="20acbb136427dec8" providerId="LiveId" clId="{64E04D4F-2297-4006-9F39-7A917906DF20}" dt="2023-08-16T12:47:59.703" v="8" actId="729"/>
        <pc:sldMkLst>
          <pc:docMk/>
          <pc:sldMk cId="3452430163" sldId="280"/>
        </pc:sldMkLst>
      </pc:sldChg>
    </pc:docChg>
  </pc:docChgLst>
  <pc:docChgLst>
    <pc:chgData name="Guest User" providerId="Windows Live" clId="Web-{F26155AC-C252-416A-A8C3-01A7C8D2C976}"/>
    <pc:docChg chg="modSld">
      <pc:chgData name="Guest User" userId="" providerId="Windows Live" clId="Web-{F26155AC-C252-416A-A8C3-01A7C8D2C976}" dt="2023-08-10T16:14:01.995" v="21" actId="14100"/>
      <pc:docMkLst>
        <pc:docMk/>
      </pc:docMkLst>
      <pc:sldChg chg="modSp">
        <pc:chgData name="Guest User" userId="" providerId="Windows Live" clId="Web-{F26155AC-C252-416A-A8C3-01A7C8D2C976}" dt="2023-08-10T16:14:01.995" v="21" actId="14100"/>
        <pc:sldMkLst>
          <pc:docMk/>
          <pc:sldMk cId="0" sldId="269"/>
        </pc:sldMkLst>
        <pc:spChg chg="mod">
          <ac:chgData name="Guest User" userId="" providerId="Windows Live" clId="Web-{F26155AC-C252-416A-A8C3-01A7C8D2C976}" dt="2023-08-10T16:13:37.869" v="16" actId="1076"/>
          <ac:spMkLst>
            <pc:docMk/>
            <pc:sldMk cId="0" sldId="269"/>
            <ac:spMk id="5" creationId="{00000000-0000-0000-0000-000000000000}"/>
          </ac:spMkLst>
        </pc:spChg>
        <pc:spChg chg="mod">
          <ac:chgData name="Guest User" userId="" providerId="Windows Live" clId="Web-{F26155AC-C252-416A-A8C3-01A7C8D2C976}" dt="2023-08-10T16:13:21.884" v="13" actId="14100"/>
          <ac:spMkLst>
            <pc:docMk/>
            <pc:sldMk cId="0" sldId="269"/>
            <ac:spMk id="8" creationId="{00000000-0000-0000-0000-000000000000}"/>
          </ac:spMkLst>
        </pc:spChg>
        <pc:spChg chg="mod">
          <ac:chgData name="Guest User" userId="" providerId="Windows Live" clId="Web-{F26155AC-C252-416A-A8C3-01A7C8D2C976}" dt="2023-08-10T16:13:46.947" v="17" actId="14100"/>
          <ac:spMkLst>
            <pc:docMk/>
            <pc:sldMk cId="0" sldId="269"/>
            <ac:spMk id="10" creationId="{00000000-0000-0000-0000-000000000000}"/>
          </ac:spMkLst>
        </pc:spChg>
        <pc:spChg chg="mod">
          <ac:chgData name="Guest User" userId="" providerId="Windows Live" clId="Web-{F26155AC-C252-416A-A8C3-01A7C8D2C976}" dt="2023-08-10T16:13:50.494" v="18" actId="14100"/>
          <ac:spMkLst>
            <pc:docMk/>
            <pc:sldMk cId="0" sldId="269"/>
            <ac:spMk id="11" creationId="{00000000-0000-0000-0000-000000000000}"/>
          </ac:spMkLst>
        </pc:spChg>
        <pc:spChg chg="mod">
          <ac:chgData name="Guest User" userId="" providerId="Windows Live" clId="Web-{F26155AC-C252-416A-A8C3-01A7C8D2C976}" dt="2023-08-10T16:13:55.666" v="19" actId="14100"/>
          <ac:spMkLst>
            <pc:docMk/>
            <pc:sldMk cId="0" sldId="269"/>
            <ac:spMk id="14" creationId="{00000000-0000-0000-0000-000000000000}"/>
          </ac:spMkLst>
        </pc:spChg>
        <pc:spChg chg="mod">
          <ac:chgData name="Guest User" userId="" providerId="Windows Live" clId="Web-{F26155AC-C252-416A-A8C3-01A7C8D2C976}" dt="2023-08-10T16:13:58.573" v="20" actId="14100"/>
          <ac:spMkLst>
            <pc:docMk/>
            <pc:sldMk cId="0" sldId="269"/>
            <ac:spMk id="17" creationId="{00000000-0000-0000-0000-000000000000}"/>
          </ac:spMkLst>
        </pc:spChg>
        <pc:spChg chg="mod">
          <ac:chgData name="Guest User" userId="" providerId="Windows Live" clId="Web-{F26155AC-C252-416A-A8C3-01A7C8D2C976}" dt="2023-08-10T16:14:01.995" v="21" actId="14100"/>
          <ac:spMkLst>
            <pc:docMk/>
            <pc:sldMk cId="0" sldId="269"/>
            <ac:spMk id="20" creationId="{00000000-0000-0000-0000-000000000000}"/>
          </ac:spMkLst>
        </pc:spChg>
      </pc:sldChg>
      <pc:sldChg chg="modSp">
        <pc:chgData name="Guest User" userId="" providerId="Windows Live" clId="Web-{F26155AC-C252-416A-A8C3-01A7C8D2C976}" dt="2023-08-10T16:09:21.906" v="2" actId="14100"/>
        <pc:sldMkLst>
          <pc:docMk/>
          <pc:sldMk cId="4208240880" sldId="273"/>
        </pc:sldMkLst>
        <pc:spChg chg="mod">
          <ac:chgData name="Guest User" userId="" providerId="Windows Live" clId="Web-{F26155AC-C252-416A-A8C3-01A7C8D2C976}" dt="2023-08-10T16:09:21.906" v="2" actId="14100"/>
          <ac:spMkLst>
            <pc:docMk/>
            <pc:sldMk cId="4208240880" sldId="273"/>
            <ac:spMk id="4" creationId="{00000000-0000-0000-0000-000000000000}"/>
          </ac:spMkLst>
        </pc:spChg>
      </pc:sldChg>
      <pc:sldChg chg="modSp">
        <pc:chgData name="Guest User" userId="" providerId="Windows Live" clId="Web-{F26155AC-C252-416A-A8C3-01A7C8D2C976}" dt="2023-08-10T16:13:02.008" v="12" actId="14100"/>
        <pc:sldMkLst>
          <pc:docMk/>
          <pc:sldMk cId="3068164821" sldId="274"/>
        </pc:sldMkLst>
        <pc:spChg chg="mod">
          <ac:chgData name="Guest User" userId="" providerId="Windows Live" clId="Web-{F26155AC-C252-416A-A8C3-01A7C8D2C976}" dt="2023-08-10T16:13:02.008" v="12" actId="14100"/>
          <ac:spMkLst>
            <pc:docMk/>
            <pc:sldMk cId="3068164821" sldId="274"/>
            <ac:spMk id="5" creationId="{00000000-0000-0000-0000-000000000000}"/>
          </ac:spMkLst>
        </pc:spChg>
      </pc:sldChg>
    </pc:docChg>
  </pc:docChgLst>
  <pc:docChgLst>
    <pc:chgData name="Guest User" providerId="Windows Live" clId="Web-{3C78A136-E4C4-4C0F-A218-07E0E0460C07}"/>
    <pc:docChg chg="modSld">
      <pc:chgData name="Guest User" userId="" providerId="Windows Live" clId="Web-{3C78A136-E4C4-4C0F-A218-07E0E0460C07}" dt="2023-08-15T10:01:02.059" v="654" actId="20577"/>
      <pc:docMkLst>
        <pc:docMk/>
      </pc:docMkLst>
      <pc:sldChg chg="modSp">
        <pc:chgData name="Guest User" userId="" providerId="Windows Live" clId="Web-{3C78A136-E4C4-4C0F-A218-07E0E0460C07}" dt="2023-08-15T09:06:54.496" v="72" actId="1076"/>
        <pc:sldMkLst>
          <pc:docMk/>
          <pc:sldMk cId="0" sldId="258"/>
        </pc:sldMkLst>
        <pc:spChg chg="ord">
          <ac:chgData name="Guest User" userId="" providerId="Windows Live" clId="Web-{3C78A136-E4C4-4C0F-A218-07E0E0460C07}" dt="2023-08-15T09:01:40.118" v="46"/>
          <ac:spMkLst>
            <pc:docMk/>
            <pc:sldMk cId="0" sldId="258"/>
            <ac:spMk id="6" creationId="{00000000-0000-0000-0000-000000000000}"/>
          </ac:spMkLst>
        </pc:spChg>
        <pc:spChg chg="mod">
          <ac:chgData name="Guest User" userId="" providerId="Windows Live" clId="Web-{3C78A136-E4C4-4C0F-A218-07E0E0460C07}" dt="2023-08-15T08:59:43.267" v="32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Guest User" userId="" providerId="Windows Live" clId="Web-{3C78A136-E4C4-4C0F-A218-07E0E0460C07}" dt="2023-08-15T09:06:54.496" v="72" actId="107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Guest User" userId="" providerId="Windows Live" clId="Web-{3C78A136-E4C4-4C0F-A218-07E0E0460C07}" dt="2023-08-15T09:03:25.780" v="55" actId="1076"/>
          <ac:spMkLst>
            <pc:docMk/>
            <pc:sldMk cId="0" sldId="258"/>
            <ac:spMk id="17" creationId="{00000000-0000-0000-0000-000000000000}"/>
          </ac:spMkLst>
        </pc:spChg>
        <pc:picChg chg="ord">
          <ac:chgData name="Guest User" userId="" providerId="Windows Live" clId="Web-{3C78A136-E4C4-4C0F-A218-07E0E0460C07}" dt="2023-08-15T09:01:15.991" v="42"/>
          <ac:picMkLst>
            <pc:docMk/>
            <pc:sldMk cId="0" sldId="258"/>
            <ac:picMk id="7" creationId="{00000000-0000-0000-0000-000000000000}"/>
          </ac:picMkLst>
        </pc:picChg>
        <pc:picChg chg="mod">
          <ac:chgData name="Guest User" userId="" providerId="Windows Live" clId="Web-{3C78A136-E4C4-4C0F-A218-07E0E0460C07}" dt="2023-08-15T09:02:34.152" v="50" actId="14100"/>
          <ac:picMkLst>
            <pc:docMk/>
            <pc:sldMk cId="0" sldId="258"/>
            <ac:picMk id="16" creationId="{00000000-0000-0000-0000-000000000000}"/>
          </ac:picMkLst>
        </pc:picChg>
      </pc:sldChg>
      <pc:sldChg chg="addSp delSp modSp">
        <pc:chgData name="Guest User" userId="" providerId="Windows Live" clId="Web-{3C78A136-E4C4-4C0F-A218-07E0E0460C07}" dt="2023-08-15T09:06:45.558" v="71" actId="1076"/>
        <pc:sldMkLst>
          <pc:docMk/>
          <pc:sldMk cId="0" sldId="259"/>
        </pc:sldMkLst>
        <pc:spChg chg="mod">
          <ac:chgData name="Guest User" userId="" providerId="Windows Live" clId="Web-{3C78A136-E4C4-4C0F-A218-07E0E0460C07}" dt="2023-08-15T09:00:49.208" v="39" actId="20577"/>
          <ac:spMkLst>
            <pc:docMk/>
            <pc:sldMk cId="0" sldId="259"/>
            <ac:spMk id="5" creationId="{00000000-0000-0000-0000-000000000000}"/>
          </ac:spMkLst>
        </pc:spChg>
        <pc:spChg chg="mod">
          <ac:chgData name="Guest User" userId="" providerId="Windows Live" clId="Web-{3C78A136-E4C4-4C0F-A218-07E0E0460C07}" dt="2023-08-15T08:59:49.314" v="33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Guest User" userId="" providerId="Windows Live" clId="Web-{3C78A136-E4C4-4C0F-A218-07E0E0460C07}" dt="2023-08-15T09:06:45.558" v="71" actId="1076"/>
          <ac:spMkLst>
            <pc:docMk/>
            <pc:sldMk cId="0" sldId="259"/>
            <ac:spMk id="13" creationId="{00000000-0000-0000-0000-000000000000}"/>
          </ac:spMkLst>
        </pc:spChg>
        <pc:spChg chg="mod">
          <ac:chgData name="Guest User" userId="" providerId="Windows Live" clId="Web-{3C78A136-E4C4-4C0F-A218-07E0E0460C07}" dt="2023-08-15T09:04:00.673" v="59" actId="1076"/>
          <ac:spMkLst>
            <pc:docMk/>
            <pc:sldMk cId="0" sldId="259"/>
            <ac:spMk id="16" creationId="{00000000-0000-0000-0000-000000000000}"/>
          </ac:spMkLst>
        </pc:spChg>
        <pc:spChg chg="mod">
          <ac:chgData name="Guest User" userId="" providerId="Windows Live" clId="Web-{3C78A136-E4C4-4C0F-A218-07E0E0460C07}" dt="2023-08-15T09:05:49.977" v="67" actId="14100"/>
          <ac:spMkLst>
            <pc:docMk/>
            <pc:sldMk cId="0" sldId="259"/>
            <ac:spMk id="20" creationId="{00000000-0000-0000-0000-000000000000}"/>
          </ac:spMkLst>
        </pc:spChg>
        <pc:spChg chg="add mod ord">
          <ac:chgData name="Guest User" userId="" providerId="Windows Live" clId="Web-{3C78A136-E4C4-4C0F-A218-07E0E0460C07}" dt="2023-08-15T09:06:08.853" v="69"/>
          <ac:spMkLst>
            <pc:docMk/>
            <pc:sldMk cId="0" sldId="259"/>
            <ac:spMk id="24" creationId="{450D3980-3E9E-2773-D444-BE0D5A4BB5C5}"/>
          </ac:spMkLst>
        </pc:spChg>
        <pc:picChg chg="mod ord">
          <ac:chgData name="Guest User" userId="" providerId="Windows Live" clId="Web-{3C78A136-E4C4-4C0F-A218-07E0E0460C07}" dt="2023-08-15T09:04:43.941" v="60"/>
          <ac:picMkLst>
            <pc:docMk/>
            <pc:sldMk cId="0" sldId="259"/>
            <ac:picMk id="6" creationId="{00000000-0000-0000-0000-000000000000}"/>
          </ac:picMkLst>
        </pc:picChg>
        <pc:picChg chg="mod">
          <ac:chgData name="Guest User" userId="" providerId="Windows Live" clId="Web-{3C78A136-E4C4-4C0F-A218-07E0E0460C07}" dt="2023-08-15T09:03:50.657" v="58" actId="1076"/>
          <ac:picMkLst>
            <pc:docMk/>
            <pc:sldMk cId="0" sldId="259"/>
            <ac:picMk id="15" creationId="{00000000-0000-0000-0000-000000000000}"/>
          </ac:picMkLst>
        </pc:picChg>
        <pc:picChg chg="mod">
          <ac:chgData name="Guest User" userId="" providerId="Windows Live" clId="Web-{3C78A136-E4C4-4C0F-A218-07E0E0460C07}" dt="2023-08-15T09:05:41.320" v="65" actId="14100"/>
          <ac:picMkLst>
            <pc:docMk/>
            <pc:sldMk cId="0" sldId="259"/>
            <ac:picMk id="19" creationId="{00000000-0000-0000-0000-000000000000}"/>
          </ac:picMkLst>
        </pc:picChg>
        <pc:picChg chg="add del">
          <ac:chgData name="Guest User" userId="" providerId="Windows Live" clId="Web-{3C78A136-E4C4-4C0F-A218-07E0E0460C07}" dt="2023-08-15T09:01:07.975" v="41"/>
          <ac:picMkLst>
            <pc:docMk/>
            <pc:sldMk cId="0" sldId="259"/>
            <ac:picMk id="22" creationId="{D5DC52BD-9EF3-E677-E33B-394927E469E8}"/>
          </ac:picMkLst>
        </pc:picChg>
      </pc:sldChg>
      <pc:sldChg chg="modSp">
        <pc:chgData name="Guest User" userId="" providerId="Windows Live" clId="Web-{3C78A136-E4C4-4C0F-A218-07E0E0460C07}" dt="2023-08-15T09:06:23.244" v="70" actId="1076"/>
        <pc:sldMkLst>
          <pc:docMk/>
          <pc:sldMk cId="0" sldId="260"/>
        </pc:sldMkLst>
        <pc:spChg chg="mod">
          <ac:chgData name="Guest User" userId="" providerId="Windows Live" clId="Web-{3C78A136-E4C4-4C0F-A218-07E0E0460C07}" dt="2023-08-15T08:59:53.705" v="34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Guest User" userId="" providerId="Windows Live" clId="Web-{3C78A136-E4C4-4C0F-A218-07E0E0460C07}" dt="2023-08-15T09:06:23.244" v="70" actId="1076"/>
          <ac:spMkLst>
            <pc:docMk/>
            <pc:sldMk cId="0" sldId="260"/>
            <ac:spMk id="14" creationId="{00000000-0000-0000-0000-000000000000}"/>
          </ac:spMkLst>
        </pc:spChg>
      </pc:sldChg>
      <pc:sldChg chg="addSp modSp mod setBg modNotes">
        <pc:chgData name="Guest User" userId="" providerId="Windows Live" clId="Web-{3C78A136-E4C4-4C0F-A218-07E0E0460C07}" dt="2023-08-15T09:20:24.390" v="334"/>
        <pc:sldMkLst>
          <pc:docMk/>
          <pc:sldMk cId="0" sldId="264"/>
        </pc:sldMkLst>
        <pc:spChg chg="mod">
          <ac:chgData name="Guest User" userId="" providerId="Windows Live" clId="Web-{3C78A136-E4C4-4C0F-A218-07E0E0460C07}" dt="2023-08-15T09:18:28.914" v="312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Guest User" userId="" providerId="Windows Live" clId="Web-{3C78A136-E4C4-4C0F-A218-07E0E0460C07}" dt="2023-08-15T09:18:06.179" v="308" actId="20577"/>
          <ac:spMkLst>
            <pc:docMk/>
            <pc:sldMk cId="0" sldId="264"/>
            <ac:spMk id="3" creationId="{00000000-0000-0000-0000-000000000000}"/>
          </ac:spMkLst>
        </pc:spChg>
        <pc:spChg chg="add mod ord">
          <ac:chgData name="Guest User" userId="" providerId="Windows Live" clId="Web-{3C78A136-E4C4-4C0F-A218-07E0E0460C07}" dt="2023-08-15T09:20:24.390" v="334"/>
          <ac:spMkLst>
            <pc:docMk/>
            <pc:sldMk cId="0" sldId="264"/>
            <ac:spMk id="5" creationId="{8773890E-0BAF-53AB-F529-F51A1EDFC90D}"/>
          </ac:spMkLst>
        </pc:spChg>
      </pc:sldChg>
      <pc:sldChg chg="modSp modNotes">
        <pc:chgData name="Guest User" userId="" providerId="Windows Live" clId="Web-{3C78A136-E4C4-4C0F-A218-07E0E0460C07}" dt="2023-08-15T09:37:01.344" v="462" actId="1076"/>
        <pc:sldMkLst>
          <pc:docMk/>
          <pc:sldMk cId="0" sldId="267"/>
        </pc:sldMkLst>
        <pc:spChg chg="mod">
          <ac:chgData name="Guest User" userId="" providerId="Windows Live" clId="Web-{3C78A136-E4C4-4C0F-A218-07E0E0460C07}" dt="2023-08-15T09:36:58.281" v="461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Guest User" userId="" providerId="Windows Live" clId="Web-{3C78A136-E4C4-4C0F-A218-07E0E0460C07}" dt="2023-08-15T09:36:55.296" v="460" actId="1076"/>
          <ac:spMkLst>
            <pc:docMk/>
            <pc:sldMk cId="0" sldId="267"/>
            <ac:spMk id="6" creationId="{00000000-0000-0000-0000-000000000000}"/>
          </ac:spMkLst>
        </pc:spChg>
        <pc:spChg chg="mod">
          <ac:chgData name="Guest User" userId="" providerId="Windows Live" clId="Web-{3C78A136-E4C4-4C0F-A218-07E0E0460C07}" dt="2023-08-15T09:36:49.296" v="458" actId="1076"/>
          <ac:spMkLst>
            <pc:docMk/>
            <pc:sldMk cId="0" sldId="267"/>
            <ac:spMk id="8" creationId="{00000000-0000-0000-0000-000000000000}"/>
          </ac:spMkLst>
        </pc:spChg>
        <pc:spChg chg="mod">
          <ac:chgData name="Guest User" userId="" providerId="Windows Live" clId="Web-{3C78A136-E4C4-4C0F-A218-07E0E0460C07}" dt="2023-08-15T09:37:01.344" v="462" actId="1076"/>
          <ac:spMkLst>
            <pc:docMk/>
            <pc:sldMk cId="0" sldId="267"/>
            <ac:spMk id="10" creationId="{00000000-0000-0000-0000-000000000000}"/>
          </ac:spMkLst>
        </pc:spChg>
      </pc:sldChg>
      <pc:sldChg chg="modSp">
        <pc:chgData name="Guest User" userId="" providerId="Windows Live" clId="Web-{3C78A136-E4C4-4C0F-A218-07E0E0460C07}" dt="2023-08-15T09:23:59.857" v="345" actId="1076"/>
        <pc:sldMkLst>
          <pc:docMk/>
          <pc:sldMk cId="0" sldId="268"/>
        </pc:sldMkLst>
        <pc:spChg chg="mod">
          <ac:chgData name="Guest User" userId="" providerId="Windows Live" clId="Web-{3C78A136-E4C4-4C0F-A218-07E0E0460C07}" dt="2023-08-15T09:22:57.931" v="342" actId="1076"/>
          <ac:spMkLst>
            <pc:docMk/>
            <pc:sldMk cId="0" sldId="268"/>
            <ac:spMk id="6" creationId="{00000000-0000-0000-0000-000000000000}"/>
          </ac:spMkLst>
        </pc:spChg>
        <pc:spChg chg="mod">
          <ac:chgData name="Guest User" userId="" providerId="Windows Live" clId="Web-{3C78A136-E4C4-4C0F-A218-07E0E0460C07}" dt="2023-08-15T09:22:46.931" v="336" actId="1076"/>
          <ac:spMkLst>
            <pc:docMk/>
            <pc:sldMk cId="0" sldId="268"/>
            <ac:spMk id="10" creationId="{00000000-0000-0000-0000-000000000000}"/>
          </ac:spMkLst>
        </pc:spChg>
        <pc:spChg chg="mod">
          <ac:chgData name="Guest User" userId="" providerId="Windows Live" clId="Web-{3C78A136-E4C4-4C0F-A218-07E0E0460C07}" dt="2023-08-15T09:22:57.947" v="343" actId="1076"/>
          <ac:spMkLst>
            <pc:docMk/>
            <pc:sldMk cId="0" sldId="268"/>
            <ac:spMk id="14" creationId="{00000000-0000-0000-0000-000000000000}"/>
          </ac:spMkLst>
        </pc:spChg>
        <pc:spChg chg="mod">
          <ac:chgData name="Guest User" userId="" providerId="Windows Live" clId="Web-{3C78A136-E4C4-4C0F-A218-07E0E0460C07}" dt="2023-08-15T09:22:57.963" v="344" actId="1076"/>
          <ac:spMkLst>
            <pc:docMk/>
            <pc:sldMk cId="0" sldId="268"/>
            <ac:spMk id="18" creationId="{00000000-0000-0000-0000-000000000000}"/>
          </ac:spMkLst>
        </pc:spChg>
        <pc:spChg chg="mod">
          <ac:chgData name="Guest User" userId="" providerId="Windows Live" clId="Web-{3C78A136-E4C4-4C0F-A218-07E0E0460C07}" dt="2023-08-15T09:23:59.857" v="345" actId="1076"/>
          <ac:spMkLst>
            <pc:docMk/>
            <pc:sldMk cId="0" sldId="268"/>
            <ac:spMk id="20" creationId="{00000000-0000-0000-0000-000000000000}"/>
          </ac:spMkLst>
        </pc:spChg>
      </pc:sldChg>
      <pc:sldChg chg="modSp modNotes">
        <pc:chgData name="Guest User" userId="" providerId="Windows Live" clId="Web-{3C78A136-E4C4-4C0F-A218-07E0E0460C07}" dt="2023-08-15T09:30:25.100" v="412" actId="20577"/>
        <pc:sldMkLst>
          <pc:docMk/>
          <pc:sldMk cId="0" sldId="269"/>
        </pc:sldMkLst>
        <pc:spChg chg="mod">
          <ac:chgData name="Guest User" userId="" providerId="Windows Live" clId="Web-{3C78A136-E4C4-4C0F-A218-07E0E0460C07}" dt="2023-08-15T09:29:03.126" v="389"/>
          <ac:spMkLst>
            <pc:docMk/>
            <pc:sldMk cId="0" sldId="269"/>
            <ac:spMk id="4" creationId="{00000000-0000-0000-0000-000000000000}"/>
          </ac:spMkLst>
        </pc:spChg>
        <pc:spChg chg="mod">
          <ac:chgData name="Guest User" userId="" providerId="Windows Live" clId="Web-{3C78A136-E4C4-4C0F-A218-07E0E0460C07}" dt="2023-08-15T09:27:29.448" v="370" actId="1076"/>
          <ac:spMkLst>
            <pc:docMk/>
            <pc:sldMk cId="0" sldId="269"/>
            <ac:spMk id="5" creationId="{00000000-0000-0000-0000-000000000000}"/>
          </ac:spMkLst>
        </pc:spChg>
        <pc:spChg chg="mod">
          <ac:chgData name="Guest User" userId="" providerId="Windows Live" clId="Web-{3C78A136-E4C4-4C0F-A218-07E0E0460C07}" dt="2023-08-15T09:29:03.142" v="390"/>
          <ac:spMkLst>
            <pc:docMk/>
            <pc:sldMk cId="0" sldId="269"/>
            <ac:spMk id="7" creationId="{00000000-0000-0000-0000-000000000000}"/>
          </ac:spMkLst>
        </pc:spChg>
        <pc:spChg chg="mod">
          <ac:chgData name="Guest User" userId="" providerId="Windows Live" clId="Web-{3C78A136-E4C4-4C0F-A218-07E0E0460C07}" dt="2023-08-15T09:27:29.464" v="371" actId="1076"/>
          <ac:spMkLst>
            <pc:docMk/>
            <pc:sldMk cId="0" sldId="269"/>
            <ac:spMk id="8" creationId="{00000000-0000-0000-0000-000000000000}"/>
          </ac:spMkLst>
        </pc:spChg>
        <pc:spChg chg="mod">
          <ac:chgData name="Guest User" userId="" providerId="Windows Live" clId="Web-{3C78A136-E4C4-4C0F-A218-07E0E0460C07}" dt="2023-08-15T09:29:03.173" v="39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Guest User" userId="" providerId="Windows Live" clId="Web-{3C78A136-E4C4-4C0F-A218-07E0E0460C07}" dt="2023-08-15T09:27:29.480" v="372" actId="1076"/>
          <ac:spMkLst>
            <pc:docMk/>
            <pc:sldMk cId="0" sldId="269"/>
            <ac:spMk id="11" creationId="{00000000-0000-0000-0000-000000000000}"/>
          </ac:spMkLst>
        </pc:spChg>
        <pc:spChg chg="mod">
          <ac:chgData name="Guest User" userId="" providerId="Windows Live" clId="Web-{3C78A136-E4C4-4C0F-A218-07E0E0460C07}" dt="2023-08-15T09:29:13.299" v="392" actId="14100"/>
          <ac:spMkLst>
            <pc:docMk/>
            <pc:sldMk cId="0" sldId="269"/>
            <ac:spMk id="13" creationId="{00000000-0000-0000-0000-000000000000}"/>
          </ac:spMkLst>
        </pc:spChg>
        <pc:spChg chg="mod">
          <ac:chgData name="Guest User" userId="" providerId="Windows Live" clId="Web-{3C78A136-E4C4-4C0F-A218-07E0E0460C07}" dt="2023-08-15T09:29:15.346" v="393" actId="14100"/>
          <ac:spMkLst>
            <pc:docMk/>
            <pc:sldMk cId="0" sldId="269"/>
            <ac:spMk id="16" creationId="{00000000-0000-0000-0000-000000000000}"/>
          </ac:spMkLst>
        </pc:spChg>
        <pc:spChg chg="mod">
          <ac:chgData name="Guest User" userId="" providerId="Windows Live" clId="Web-{3C78A136-E4C4-4C0F-A218-07E0E0460C07}" dt="2023-08-15T09:30:25.100" v="412" actId="20577"/>
          <ac:spMkLst>
            <pc:docMk/>
            <pc:sldMk cId="0" sldId="269"/>
            <ac:spMk id="17" creationId="{00000000-0000-0000-0000-000000000000}"/>
          </ac:spMkLst>
        </pc:spChg>
        <pc:spChg chg="mod">
          <ac:chgData name="Guest User" userId="" providerId="Windows Live" clId="Web-{3C78A136-E4C4-4C0F-A218-07E0E0460C07}" dt="2023-08-15T09:29:19.893" v="394" actId="14100"/>
          <ac:spMkLst>
            <pc:docMk/>
            <pc:sldMk cId="0" sldId="269"/>
            <ac:spMk id="19" creationId="{00000000-0000-0000-0000-000000000000}"/>
          </ac:spMkLst>
        </pc:spChg>
      </pc:sldChg>
      <pc:sldChg chg="modNotes">
        <pc:chgData name="Guest User" userId="" providerId="Windows Live" clId="Web-{3C78A136-E4C4-4C0F-A218-07E0E0460C07}" dt="2023-08-15T09:32:11.216" v="456"/>
        <pc:sldMkLst>
          <pc:docMk/>
          <pc:sldMk cId="0" sldId="270"/>
        </pc:sldMkLst>
      </pc:sldChg>
      <pc:sldChg chg="mod modShow modNotes">
        <pc:chgData name="Guest User" userId="" providerId="Windows Live" clId="Web-{3C78A136-E4C4-4C0F-A218-07E0E0460C07}" dt="2023-08-15T09:31:52.199" v="441"/>
        <pc:sldMkLst>
          <pc:docMk/>
          <pc:sldMk cId="0" sldId="271"/>
        </pc:sldMkLst>
      </pc:sldChg>
      <pc:sldChg chg="addSp delSp modSp modNotes">
        <pc:chgData name="Guest User" userId="" providerId="Windows Live" clId="Web-{3C78A136-E4C4-4C0F-A218-07E0E0460C07}" dt="2023-08-15T10:01:02.059" v="654" actId="20577"/>
        <pc:sldMkLst>
          <pc:docMk/>
          <pc:sldMk cId="4208240880" sldId="273"/>
        </pc:sldMkLst>
        <pc:spChg chg="mod">
          <ac:chgData name="Guest User" userId="" providerId="Windows Live" clId="Web-{3C78A136-E4C4-4C0F-A218-07E0E0460C07}" dt="2023-08-15T09:07:27.077" v="73" actId="14100"/>
          <ac:spMkLst>
            <pc:docMk/>
            <pc:sldMk cId="4208240880" sldId="273"/>
            <ac:spMk id="4" creationId="{00000000-0000-0000-0000-000000000000}"/>
          </ac:spMkLst>
        </pc:spChg>
        <pc:spChg chg="mod">
          <ac:chgData name="Guest User" userId="" providerId="Windows Live" clId="Web-{3C78A136-E4C4-4C0F-A218-07E0E0460C07}" dt="2023-08-15T10:01:02.059" v="654" actId="20577"/>
          <ac:spMkLst>
            <pc:docMk/>
            <pc:sldMk cId="4208240880" sldId="273"/>
            <ac:spMk id="5" creationId="{00000000-0000-0000-0000-000000000000}"/>
          </ac:spMkLst>
        </pc:spChg>
        <pc:spChg chg="add del mod">
          <ac:chgData name="Guest User" userId="" providerId="Windows Live" clId="Web-{3C78A136-E4C4-4C0F-A218-07E0E0460C07}" dt="2023-08-15T09:52:31.433" v="584"/>
          <ac:spMkLst>
            <pc:docMk/>
            <pc:sldMk cId="4208240880" sldId="273"/>
            <ac:spMk id="6" creationId="{5C4D2C24-4247-B27D-D6DE-DB062FCAC5CD}"/>
          </ac:spMkLst>
        </pc:spChg>
      </pc:sldChg>
      <pc:sldChg chg="modNotes">
        <pc:chgData name="Guest User" userId="" providerId="Windows Live" clId="Web-{3C78A136-E4C4-4C0F-A218-07E0E0460C07}" dt="2023-08-15T09:27:14.729" v="366"/>
        <pc:sldMkLst>
          <pc:docMk/>
          <pc:sldMk cId="3068164821" sldId="274"/>
        </pc:sldMkLst>
      </pc:sldChg>
    </pc:docChg>
  </pc:docChgLst>
  <pc:docChgLst>
    <pc:chgData name="Guest User" providerId="Windows Live" clId="Web-{29D7513F-4841-45AF-8F28-ABD0FF995D6E}"/>
    <pc:docChg chg="modSld">
      <pc:chgData name="Guest User" userId="" providerId="Windows Live" clId="Web-{29D7513F-4841-45AF-8F28-ABD0FF995D6E}" dt="2023-08-23T14:29:38.756" v="1"/>
      <pc:docMkLst>
        <pc:docMk/>
      </pc:docMkLst>
      <pc:sldChg chg="modNotes">
        <pc:chgData name="Guest User" userId="" providerId="Windows Live" clId="Web-{29D7513F-4841-45AF-8F28-ABD0FF995D6E}" dt="2023-08-23T14:29:38.756" v="1"/>
        <pc:sldMkLst>
          <pc:docMk/>
          <pc:sldMk cId="778104959" sldId="281"/>
        </pc:sldMkLst>
      </pc:sldChg>
    </pc:docChg>
  </pc:docChgLst>
  <pc:docChgLst>
    <pc:chgData name="Jess Pomfret" userId="20acbb136427dec8" providerId="LiveId" clId="{F94C9A8F-7E84-4019-99E6-BEB81BDE0507}"/>
    <pc:docChg chg="undo redo custSel addSld delSld modSld sldOrd">
      <pc:chgData name="Jess Pomfret" userId="20acbb136427dec8" providerId="LiveId" clId="{F94C9A8F-7E84-4019-99E6-BEB81BDE0507}" dt="2023-09-02T09:45:22.864" v="2287" actId="20577"/>
      <pc:docMkLst>
        <pc:docMk/>
      </pc:docMkLst>
      <pc:sldChg chg="del">
        <pc:chgData name="Jess Pomfret" userId="20acbb136427dec8" providerId="LiveId" clId="{F94C9A8F-7E84-4019-99E6-BEB81BDE0507}" dt="2023-08-16T15:07:02.443" v="1572" actId="47"/>
        <pc:sldMkLst>
          <pc:docMk/>
          <pc:sldMk cId="2624240746" sldId="256"/>
        </pc:sldMkLst>
      </pc:sldChg>
      <pc:sldChg chg="modSp mod">
        <pc:chgData name="Jess Pomfret" userId="20acbb136427dec8" providerId="LiveId" clId="{F94C9A8F-7E84-4019-99E6-BEB81BDE0507}" dt="2023-08-15T07:36:25.697" v="1213" actId="14100"/>
        <pc:sldMkLst>
          <pc:docMk/>
          <pc:sldMk cId="0" sldId="258"/>
        </pc:sldMkLst>
        <pc:spChg chg="mod">
          <ac:chgData name="Jess Pomfret" userId="20acbb136427dec8" providerId="LiveId" clId="{F94C9A8F-7E84-4019-99E6-BEB81BDE0507}" dt="2023-08-15T07:36:20.693" v="1212" actId="14100"/>
          <ac:spMkLst>
            <pc:docMk/>
            <pc:sldMk cId="0" sldId="258"/>
            <ac:spMk id="21" creationId="{00000000-0000-0000-0000-000000000000}"/>
          </ac:spMkLst>
        </pc:spChg>
        <pc:picChg chg="mod">
          <ac:chgData name="Jess Pomfret" userId="20acbb136427dec8" providerId="LiveId" clId="{F94C9A8F-7E84-4019-99E6-BEB81BDE0507}" dt="2023-08-15T07:36:25.697" v="1213" actId="14100"/>
          <ac:picMkLst>
            <pc:docMk/>
            <pc:sldMk cId="0" sldId="258"/>
            <ac:picMk id="20" creationId="{00000000-0000-0000-0000-000000000000}"/>
          </ac:picMkLst>
        </pc:picChg>
      </pc:sldChg>
      <pc:sldChg chg="addSp modSp mod">
        <pc:chgData name="Jess Pomfret" userId="20acbb136427dec8" providerId="LiveId" clId="{F94C9A8F-7E84-4019-99E6-BEB81BDE0507}" dt="2023-08-16T15:32:06.164" v="1694" actId="207"/>
        <pc:sldMkLst>
          <pc:docMk/>
          <pc:sldMk cId="0" sldId="264"/>
        </pc:sldMkLst>
        <pc:spChg chg="mod">
          <ac:chgData name="Jess Pomfret" userId="20acbb136427dec8" providerId="LiveId" clId="{F94C9A8F-7E84-4019-99E6-BEB81BDE0507}" dt="2023-08-16T15:30:32.908" v="1615" actId="6549"/>
          <ac:spMkLst>
            <pc:docMk/>
            <pc:sldMk cId="0" sldId="264"/>
            <ac:spMk id="2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5:04.234" v="1019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6:17.372" v="1185" actId="20577"/>
          <ac:spMkLst>
            <pc:docMk/>
            <pc:sldMk cId="0" sldId="264"/>
            <ac:spMk id="4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1:55.352" v="1693" actId="207"/>
          <ac:spMkLst>
            <pc:docMk/>
            <pc:sldMk cId="0" sldId="264"/>
            <ac:spMk id="5" creationId="{8773890E-0BAF-53AB-F529-F51A1EDFC90D}"/>
          </ac:spMkLst>
        </pc:spChg>
        <pc:spChg chg="add mod">
          <ac:chgData name="Jess Pomfret" userId="20acbb136427dec8" providerId="LiveId" clId="{F94C9A8F-7E84-4019-99E6-BEB81BDE0507}" dt="2023-08-16T15:32:06.164" v="1694" actId="207"/>
          <ac:spMkLst>
            <pc:docMk/>
            <pc:sldMk cId="0" sldId="264"/>
            <ac:spMk id="6" creationId="{ADAECF7F-5DFF-4C27-79BE-4EA23884D53E}"/>
          </ac:spMkLst>
        </pc:spChg>
      </pc:sldChg>
      <pc:sldChg chg="addSp delSp modSp mod setBg">
        <pc:chgData name="Jess Pomfret" userId="20acbb136427dec8" providerId="LiveId" clId="{F94C9A8F-7E84-4019-99E6-BEB81BDE0507}" dt="2023-08-16T15:40:55.307" v="2027" actId="20577"/>
        <pc:sldMkLst>
          <pc:docMk/>
          <pc:sldMk cId="0" sldId="265"/>
        </pc:sldMkLst>
        <pc:spChg chg="mod">
          <ac:chgData name="Jess Pomfret" userId="20acbb136427dec8" providerId="LiveId" clId="{F94C9A8F-7E84-4019-99E6-BEB81BDE0507}" dt="2023-08-16T15:40:55.307" v="2027" actId="20577"/>
          <ac:spMkLst>
            <pc:docMk/>
            <pc:sldMk cId="0" sldId="265"/>
            <ac:spMk id="2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4:41.479" v="1779" actId="20577"/>
          <ac:spMkLst>
            <pc:docMk/>
            <pc:sldMk cId="0" sldId="265"/>
            <ac:spMk id="5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8:24.266" v="1994" actId="20577"/>
          <ac:spMkLst>
            <pc:docMk/>
            <pc:sldMk cId="0" sldId="265"/>
            <ac:spMk id="6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4:31.241" v="1756" actId="20577"/>
          <ac:spMkLst>
            <pc:docMk/>
            <pc:sldMk cId="0" sldId="265"/>
            <ac:spMk id="9" creationId="{00000000-0000-0000-0000-000000000000}"/>
          </ac:spMkLst>
        </pc:spChg>
        <pc:spChg chg="del mod">
          <ac:chgData name="Jess Pomfret" userId="20acbb136427dec8" providerId="LiveId" clId="{F94C9A8F-7E84-4019-99E6-BEB81BDE0507}" dt="2023-08-16T15:35:24.088" v="1870" actId="478"/>
          <ac:spMkLst>
            <pc:docMk/>
            <pc:sldMk cId="0" sldId="265"/>
            <ac:spMk id="10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3:23.704" v="1716" actId="20577"/>
          <ac:spMkLst>
            <pc:docMk/>
            <pc:sldMk cId="0" sldId="265"/>
            <ac:spMk id="13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36:15.198" v="1972" actId="6549"/>
          <ac:spMkLst>
            <pc:docMk/>
            <pc:sldMk cId="0" sldId="265"/>
            <ac:spMk id="14" creationId="{00000000-0000-0000-0000-000000000000}"/>
          </ac:spMkLst>
        </pc:spChg>
        <pc:spChg chg="add mod">
          <ac:chgData name="Jess Pomfret" userId="20acbb136427dec8" providerId="LiveId" clId="{F94C9A8F-7E84-4019-99E6-BEB81BDE0507}" dt="2023-08-16T15:36:11.595" v="1971" actId="20577"/>
          <ac:spMkLst>
            <pc:docMk/>
            <pc:sldMk cId="0" sldId="265"/>
            <ac:spMk id="16" creationId="{42260B9C-6D40-8E76-5A0D-E58EF74C2DB7}"/>
          </ac:spMkLst>
        </pc:spChg>
        <pc:picChg chg="del">
          <ac:chgData name="Jess Pomfret" userId="20acbb136427dec8" providerId="LiveId" clId="{F94C9A8F-7E84-4019-99E6-BEB81BDE0507}" dt="2023-08-16T15:32:47.227" v="1696" actId="478"/>
          <ac:picMkLst>
            <pc:docMk/>
            <pc:sldMk cId="0" sldId="265"/>
            <ac:picMk id="12" creationId="{00000000-0000-0000-0000-000000000000}"/>
          </ac:picMkLst>
        </pc:picChg>
        <pc:picChg chg="add mod modCrop">
          <ac:chgData name="Jess Pomfret" userId="20acbb136427dec8" providerId="LiveId" clId="{F94C9A8F-7E84-4019-99E6-BEB81BDE0507}" dt="2023-08-16T15:33:13.141" v="1702" actId="732"/>
          <ac:picMkLst>
            <pc:docMk/>
            <pc:sldMk cId="0" sldId="265"/>
            <ac:picMk id="15" creationId="{0385E51A-5B98-43B8-A3C3-3A349BA2FAEE}"/>
          </ac:picMkLst>
        </pc:picChg>
        <pc:picChg chg="mod modCrop">
          <ac:chgData name="Jess Pomfret" userId="20acbb136427dec8" providerId="LiveId" clId="{F94C9A8F-7E84-4019-99E6-BEB81BDE0507}" dt="2023-08-16T15:34:21.700" v="1728" actId="18131"/>
          <ac:picMkLst>
            <pc:docMk/>
            <pc:sldMk cId="0" sldId="265"/>
            <ac:picMk id="17" creationId="{B20FEA79-8C69-4C29-B293-29BB7FD82F77}"/>
          </ac:picMkLst>
        </pc:picChg>
        <pc:picChg chg="mod modCrop">
          <ac:chgData name="Jess Pomfret" userId="20acbb136427dec8" providerId="LiveId" clId="{F94C9A8F-7E84-4019-99E6-BEB81BDE0507}" dt="2023-08-16T15:37:12.468" v="1976" actId="732"/>
          <ac:picMkLst>
            <pc:docMk/>
            <pc:sldMk cId="0" sldId="265"/>
            <ac:picMk id="19" creationId="{C85C92E1-4C3D-FC76-8F52-5918F86C9271}"/>
          </ac:picMkLst>
        </pc:picChg>
      </pc:sldChg>
      <pc:sldChg chg="addSp delSp modSp mod modNotesTx">
        <pc:chgData name="Jess Pomfret" userId="20acbb136427dec8" providerId="LiveId" clId="{F94C9A8F-7E84-4019-99E6-BEB81BDE0507}" dt="2023-08-16T15:42:26.098" v="2114" actId="20577"/>
        <pc:sldMkLst>
          <pc:docMk/>
          <pc:sldMk cId="0" sldId="267"/>
        </pc:sldMkLst>
        <pc:spChg chg="mod">
          <ac:chgData name="Jess Pomfret" userId="20acbb136427dec8" providerId="LiveId" clId="{F94C9A8F-7E84-4019-99E6-BEB81BDE0507}" dt="2023-08-16T15:42:26.098" v="2114" actId="20577"/>
          <ac:spMkLst>
            <pc:docMk/>
            <pc:sldMk cId="0" sldId="267"/>
            <ac:spMk id="2" creationId="{00000000-0000-0000-0000-000000000000}"/>
          </ac:spMkLst>
        </pc:spChg>
        <pc:spChg chg="mod">
          <ac:chgData name="Jess Pomfret" userId="20acbb136427dec8" providerId="LiveId" clId="{F94C9A8F-7E84-4019-99E6-BEB81BDE0507}" dt="2023-08-15T06:58:04.755" v="57" actId="20577"/>
          <ac:spMkLst>
            <pc:docMk/>
            <pc:sldMk cId="0" sldId="267"/>
            <ac:spMk id="8" creationId="{00000000-0000-0000-0000-000000000000}"/>
          </ac:spMkLst>
        </pc:spChg>
        <pc:spChg chg="mod">
          <ac:chgData name="Jess Pomfret" userId="20acbb136427dec8" providerId="LiveId" clId="{F94C9A8F-7E84-4019-99E6-BEB81BDE0507}" dt="2023-08-16T15:41:41.829" v="2102" actId="20577"/>
          <ac:spMkLst>
            <pc:docMk/>
            <pc:sldMk cId="0" sldId="267"/>
            <ac:spMk id="10" creationId="{00000000-0000-0000-0000-000000000000}"/>
          </ac:spMkLst>
        </pc:spChg>
        <pc:picChg chg="add del">
          <ac:chgData name="Jess Pomfret" userId="20acbb136427dec8" providerId="LiveId" clId="{F94C9A8F-7E84-4019-99E6-BEB81BDE0507}" dt="2023-08-16T15:40:52.244" v="2025" actId="478"/>
          <ac:picMkLst>
            <pc:docMk/>
            <pc:sldMk cId="0" sldId="267"/>
            <ac:picMk id="9" creationId="{00000000-0000-0000-0000-000000000000}"/>
          </ac:picMkLst>
        </pc:picChg>
      </pc:sldChg>
      <pc:sldChg chg="modSp mod modNotesTx">
        <pc:chgData name="Jess Pomfret" userId="20acbb136427dec8" providerId="LiveId" clId="{F94C9A8F-7E84-4019-99E6-BEB81BDE0507}" dt="2023-08-16T15:44:14.295" v="2226" actId="20577"/>
        <pc:sldMkLst>
          <pc:docMk/>
          <pc:sldMk cId="0" sldId="268"/>
        </pc:sldMkLst>
        <pc:spChg chg="mod">
          <ac:chgData name="Jess Pomfret" userId="20acbb136427dec8" providerId="LiveId" clId="{F94C9A8F-7E84-4019-99E6-BEB81BDE0507}" dt="2023-08-16T15:42:57.079" v="2122" actId="20577"/>
          <ac:spMkLst>
            <pc:docMk/>
            <pc:sldMk cId="0" sldId="268"/>
            <ac:spMk id="6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42:25.348" v="1571" actId="20577"/>
          <ac:spMkLst>
            <pc:docMk/>
            <pc:sldMk cId="0" sldId="268"/>
            <ac:spMk id="9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41:58.661" v="1537" actId="20577"/>
          <ac:spMkLst>
            <pc:docMk/>
            <pc:sldMk cId="0" sldId="268"/>
            <ac:spMk id="10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1:56.732" v="610" actId="313"/>
          <ac:spMkLst>
            <pc:docMk/>
            <pc:sldMk cId="0" sldId="268"/>
            <ac:spMk id="13" creationId="{00000000-0000-0000-0000-000000000000}"/>
          </ac:spMkLst>
        </pc:spChg>
        <pc:spChg chg="mod">
          <ac:chgData name="Jess Pomfret" userId="20acbb136427dec8" providerId="LiveId" clId="{F94C9A8F-7E84-4019-99E6-BEB81BDE0507}" dt="2023-08-15T06:59:26.112" v="228" actId="20577"/>
          <ac:spMkLst>
            <pc:docMk/>
            <pc:sldMk cId="0" sldId="268"/>
            <ac:spMk id="14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0:04.384" v="329" actId="20577"/>
          <ac:spMkLst>
            <pc:docMk/>
            <pc:sldMk cId="0" sldId="268"/>
            <ac:spMk id="17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0:47.071" v="514" actId="20577"/>
          <ac:spMkLst>
            <pc:docMk/>
            <pc:sldMk cId="0" sldId="268"/>
            <ac:spMk id="18" creationId="{00000000-0000-0000-0000-000000000000}"/>
          </ac:spMkLst>
        </pc:spChg>
        <pc:spChg chg="mod">
          <ac:chgData name="Jess Pomfret" userId="20acbb136427dec8" providerId="LiveId" clId="{F94C9A8F-7E84-4019-99E6-BEB81BDE0507}" dt="2023-08-15T07:00:52.962" v="516" actId="1036"/>
          <ac:spMkLst>
            <pc:docMk/>
            <pc:sldMk cId="0" sldId="268"/>
            <ac:spMk id="19" creationId="{00000000-0000-0000-0000-000000000000}"/>
          </ac:spMkLst>
        </pc:spChg>
      </pc:sldChg>
      <pc:sldChg chg="modNotesTx">
        <pc:chgData name="Jess Pomfret" userId="20acbb136427dec8" providerId="LiveId" clId="{F94C9A8F-7E84-4019-99E6-BEB81BDE0507}" dt="2023-08-15T07:04:03.550" v="964" actId="20577"/>
        <pc:sldMkLst>
          <pc:docMk/>
          <pc:sldMk cId="0" sldId="269"/>
        </pc:sldMkLst>
      </pc:sldChg>
      <pc:sldChg chg="modNotesTx">
        <pc:chgData name="Jess Pomfret" userId="20acbb136427dec8" providerId="LiveId" clId="{F94C9A8F-7E84-4019-99E6-BEB81BDE0507}" dt="2023-08-15T07:03:24.309" v="708" actId="20577"/>
        <pc:sldMkLst>
          <pc:docMk/>
          <pc:sldMk cId="0" sldId="270"/>
        </pc:sldMkLst>
      </pc:sldChg>
      <pc:sldChg chg="addSp delSp modSp mod modNotesTx">
        <pc:chgData name="Jess Pomfret" userId="20acbb136427dec8" providerId="LiveId" clId="{F94C9A8F-7E84-4019-99E6-BEB81BDE0507}" dt="2023-09-02T09:45:22.864" v="2287" actId="20577"/>
        <pc:sldMkLst>
          <pc:docMk/>
          <pc:sldMk cId="3068164821" sldId="274"/>
        </pc:sldMkLst>
        <pc:spChg chg="mod">
          <ac:chgData name="Jess Pomfret" userId="20acbb136427dec8" providerId="LiveId" clId="{F94C9A8F-7E84-4019-99E6-BEB81BDE0507}" dt="2023-08-15T07:02:25.113" v="623" actId="108"/>
          <ac:spMkLst>
            <pc:docMk/>
            <pc:sldMk cId="3068164821" sldId="274"/>
            <ac:spMk id="5" creationId="{00000000-0000-0000-0000-000000000000}"/>
          </ac:spMkLst>
        </pc:spChg>
        <pc:picChg chg="del mod">
          <ac:chgData name="Jess Pomfret" userId="20acbb136427dec8" providerId="LiveId" clId="{F94C9A8F-7E84-4019-99E6-BEB81BDE0507}" dt="2023-09-02T09:43:49.034" v="2275" actId="478"/>
          <ac:picMkLst>
            <pc:docMk/>
            <pc:sldMk cId="3068164821" sldId="274"/>
            <ac:picMk id="3" creationId="{00000000-0000-0000-0000-000000000000}"/>
          </ac:picMkLst>
        </pc:picChg>
        <pc:picChg chg="add mod modCrop">
          <ac:chgData name="Jess Pomfret" userId="20acbb136427dec8" providerId="LiveId" clId="{F94C9A8F-7E84-4019-99E6-BEB81BDE0507}" dt="2023-09-02T09:44:14.758" v="2284" actId="732"/>
          <ac:picMkLst>
            <pc:docMk/>
            <pc:sldMk cId="3068164821" sldId="274"/>
            <ac:picMk id="7" creationId="{CD906636-5470-5BBE-B249-657C4DFD2833}"/>
          </ac:picMkLst>
        </pc:picChg>
      </pc:sldChg>
      <pc:sldChg chg="addSp delSp modSp mod">
        <pc:chgData name="Jess Pomfret" userId="20acbb136427dec8" providerId="LiveId" clId="{F94C9A8F-7E84-4019-99E6-BEB81BDE0507}" dt="2023-08-16T15:28:25.167" v="1589" actId="20577"/>
        <pc:sldMkLst>
          <pc:docMk/>
          <pc:sldMk cId="1683243574" sldId="275"/>
        </pc:sldMkLst>
        <pc:spChg chg="add mod">
          <ac:chgData name="Jess Pomfret" userId="20acbb136427dec8" providerId="LiveId" clId="{F94C9A8F-7E84-4019-99E6-BEB81BDE0507}" dt="2023-08-16T15:27:12.890" v="1581"/>
          <ac:spMkLst>
            <pc:docMk/>
            <pc:sldMk cId="1683243574" sldId="275"/>
            <ac:spMk id="6" creationId="{A4487B6B-1555-95E4-8995-E71606A0E21E}"/>
          </ac:spMkLst>
        </pc:spChg>
        <pc:spChg chg="mod">
          <ac:chgData name="Jess Pomfret" userId="20acbb136427dec8" providerId="LiveId" clId="{F94C9A8F-7E84-4019-99E6-BEB81BDE0507}" dt="2023-08-16T15:28:25.167" v="1589" actId="20577"/>
          <ac:spMkLst>
            <pc:docMk/>
            <pc:sldMk cId="1683243574" sldId="275"/>
            <ac:spMk id="16" creationId="{00000000-0000-0000-0000-000000000000}"/>
          </ac:spMkLst>
        </pc:spChg>
        <pc:spChg chg="del">
          <ac:chgData name="Jess Pomfret" userId="20acbb136427dec8" providerId="LiveId" clId="{F94C9A8F-7E84-4019-99E6-BEB81BDE0507}" dt="2023-08-16T15:27:12.464" v="1580" actId="478"/>
          <ac:spMkLst>
            <pc:docMk/>
            <pc:sldMk cId="1683243574" sldId="275"/>
            <ac:spMk id="28" creationId="{00000000-0000-0000-0000-000000000000}"/>
          </ac:spMkLst>
        </pc:spChg>
      </pc:sldChg>
      <pc:sldChg chg="modSp mod">
        <pc:chgData name="Jess Pomfret" userId="20acbb136427dec8" providerId="LiveId" clId="{F94C9A8F-7E84-4019-99E6-BEB81BDE0507}" dt="2023-08-16T15:27:05.340" v="1579" actId="14100"/>
        <pc:sldMkLst>
          <pc:docMk/>
          <pc:sldMk cId="2100762128" sldId="276"/>
        </pc:sldMkLst>
        <pc:spChg chg="mod">
          <ac:chgData name="Jess Pomfret" userId="20acbb136427dec8" providerId="LiveId" clId="{F94C9A8F-7E84-4019-99E6-BEB81BDE0507}" dt="2023-08-16T15:27:05.340" v="1579" actId="14100"/>
          <ac:spMkLst>
            <pc:docMk/>
            <pc:sldMk cId="2100762128" sldId="276"/>
            <ac:spMk id="28" creationId="{00000000-0000-0000-0000-000000000000}"/>
          </ac:spMkLst>
        </pc:spChg>
      </pc:sldChg>
      <pc:sldChg chg="addSp delSp modSp mod">
        <pc:chgData name="Jess Pomfret" userId="20acbb136427dec8" providerId="LiveId" clId="{F94C9A8F-7E84-4019-99E6-BEB81BDE0507}" dt="2023-08-16T15:28:33.638" v="1591"/>
        <pc:sldMkLst>
          <pc:docMk/>
          <pc:sldMk cId="1031151362" sldId="277"/>
        </pc:sldMkLst>
        <pc:spChg chg="add del mod">
          <ac:chgData name="Jess Pomfret" userId="20acbb136427dec8" providerId="LiveId" clId="{F94C9A8F-7E84-4019-99E6-BEB81BDE0507}" dt="2023-08-16T15:27:25.502" v="1584" actId="478"/>
          <ac:spMkLst>
            <pc:docMk/>
            <pc:sldMk cId="1031151362" sldId="277"/>
            <ac:spMk id="8" creationId="{B4B61AF2-AD39-2C08-7574-FC70A78444AD}"/>
          </ac:spMkLst>
        </pc:spChg>
        <pc:spChg chg="add mod">
          <ac:chgData name="Jess Pomfret" userId="20acbb136427dec8" providerId="LiveId" clId="{F94C9A8F-7E84-4019-99E6-BEB81BDE0507}" dt="2023-08-16T15:27:25.859" v="1585"/>
          <ac:spMkLst>
            <pc:docMk/>
            <pc:sldMk cId="1031151362" sldId="277"/>
            <ac:spMk id="9" creationId="{E734D768-E214-DB51-7B06-BF17184FDD22}"/>
          </ac:spMkLst>
        </pc:spChg>
        <pc:spChg chg="add mod">
          <ac:chgData name="Jess Pomfret" userId="20acbb136427dec8" providerId="LiveId" clId="{F94C9A8F-7E84-4019-99E6-BEB81BDE0507}" dt="2023-08-16T15:28:33.638" v="1591"/>
          <ac:spMkLst>
            <pc:docMk/>
            <pc:sldMk cId="1031151362" sldId="277"/>
            <ac:spMk id="10" creationId="{9A7E86D4-1C9C-84E0-33B4-61DA8547E11D}"/>
          </ac:spMkLst>
        </pc:spChg>
        <pc:spChg chg="del">
          <ac:chgData name="Jess Pomfret" userId="20acbb136427dec8" providerId="LiveId" clId="{F94C9A8F-7E84-4019-99E6-BEB81BDE0507}" dt="2023-08-16T15:28:33.236" v="1590" actId="478"/>
          <ac:spMkLst>
            <pc:docMk/>
            <pc:sldMk cId="1031151362" sldId="277"/>
            <ac:spMk id="16" creationId="{00000000-0000-0000-0000-000000000000}"/>
          </ac:spMkLst>
        </pc:spChg>
        <pc:spChg chg="del">
          <ac:chgData name="Jess Pomfret" userId="20acbb136427dec8" providerId="LiveId" clId="{F94C9A8F-7E84-4019-99E6-BEB81BDE0507}" dt="2023-08-16T15:27:19.854" v="1582" actId="478"/>
          <ac:spMkLst>
            <pc:docMk/>
            <pc:sldMk cId="1031151362" sldId="277"/>
            <ac:spMk id="28" creationId="{00000000-0000-0000-0000-000000000000}"/>
          </ac:spMkLst>
        </pc:spChg>
      </pc:sldChg>
      <pc:sldChg chg="addSp delSp modSp mod">
        <pc:chgData name="Jess Pomfret" userId="20acbb136427dec8" providerId="LiveId" clId="{F94C9A8F-7E84-4019-99E6-BEB81BDE0507}" dt="2023-08-16T15:28:38.469" v="1593"/>
        <pc:sldMkLst>
          <pc:docMk/>
          <pc:sldMk cId="1525539542" sldId="279"/>
        </pc:sldMkLst>
        <pc:spChg chg="add mod">
          <ac:chgData name="Jess Pomfret" userId="20acbb136427dec8" providerId="LiveId" clId="{F94C9A8F-7E84-4019-99E6-BEB81BDE0507}" dt="2023-08-16T15:27:36.228" v="1587"/>
          <ac:spMkLst>
            <pc:docMk/>
            <pc:sldMk cId="1525539542" sldId="279"/>
            <ac:spMk id="10" creationId="{DFD4C439-94DE-D3AB-C0B9-E12DCE6C1915}"/>
          </ac:spMkLst>
        </pc:spChg>
        <pc:spChg chg="add mod">
          <ac:chgData name="Jess Pomfret" userId="20acbb136427dec8" providerId="LiveId" clId="{F94C9A8F-7E84-4019-99E6-BEB81BDE0507}" dt="2023-08-16T15:28:38.469" v="1593"/>
          <ac:spMkLst>
            <pc:docMk/>
            <pc:sldMk cId="1525539542" sldId="279"/>
            <ac:spMk id="11" creationId="{4648AE5C-5766-FA59-FD2D-807BB22AFD4E}"/>
          </ac:spMkLst>
        </pc:spChg>
        <pc:spChg chg="del">
          <ac:chgData name="Jess Pomfret" userId="20acbb136427dec8" providerId="LiveId" clId="{F94C9A8F-7E84-4019-99E6-BEB81BDE0507}" dt="2023-08-16T15:28:38.105" v="1592" actId="478"/>
          <ac:spMkLst>
            <pc:docMk/>
            <pc:sldMk cId="1525539542" sldId="279"/>
            <ac:spMk id="16" creationId="{00000000-0000-0000-0000-000000000000}"/>
          </ac:spMkLst>
        </pc:spChg>
        <pc:spChg chg="del">
          <ac:chgData name="Jess Pomfret" userId="20acbb136427dec8" providerId="LiveId" clId="{F94C9A8F-7E84-4019-99E6-BEB81BDE0507}" dt="2023-08-16T15:27:35.331" v="1586" actId="478"/>
          <ac:spMkLst>
            <pc:docMk/>
            <pc:sldMk cId="1525539542" sldId="279"/>
            <ac:spMk id="28" creationId="{00000000-0000-0000-0000-000000000000}"/>
          </ac:spMkLst>
        </pc:spChg>
      </pc:sldChg>
      <pc:sldChg chg="addSp delSp modSp new mod ord setBg">
        <pc:chgData name="Jess Pomfret" userId="20acbb136427dec8" providerId="LiveId" clId="{F94C9A8F-7E84-4019-99E6-BEB81BDE0507}" dt="2023-08-30T09:01:59.940" v="2273"/>
        <pc:sldMkLst>
          <pc:docMk/>
          <pc:sldMk cId="1116650634" sldId="283"/>
        </pc:sldMkLst>
        <pc:spChg chg="mod">
          <ac:chgData name="Jess Pomfret" userId="20acbb136427dec8" providerId="LiveId" clId="{F94C9A8F-7E84-4019-99E6-BEB81BDE0507}" dt="2023-08-30T09:00:57.403" v="2268" actId="26606"/>
          <ac:spMkLst>
            <pc:docMk/>
            <pc:sldMk cId="1116650634" sldId="283"/>
            <ac:spMk id="2" creationId="{CADA3C71-B408-FA9A-6A3F-BAD6D8EE016A}"/>
          </ac:spMkLst>
        </pc:spChg>
        <pc:spChg chg="mod">
          <ac:chgData name="Jess Pomfret" userId="20acbb136427dec8" providerId="LiveId" clId="{F94C9A8F-7E84-4019-99E6-BEB81BDE0507}" dt="2023-08-30T09:01:06.999" v="2271" actId="14100"/>
          <ac:spMkLst>
            <pc:docMk/>
            <pc:sldMk cId="1116650634" sldId="283"/>
            <ac:spMk id="3" creationId="{8AD96C7E-BBD1-4EEB-8F49-250C5E0F90E6}"/>
          </ac:spMkLst>
        </pc:spChg>
        <pc:spChg chg="add del">
          <ac:chgData name="Jess Pomfret" userId="20acbb136427dec8" providerId="LiveId" clId="{F94C9A8F-7E84-4019-99E6-BEB81BDE0507}" dt="2023-08-30T09:00:26.038" v="2231" actId="26606"/>
          <ac:spMkLst>
            <pc:docMk/>
            <pc:sldMk cId="1116650634" sldId="283"/>
            <ac:spMk id="10" creationId="{362D44EE-C852-4460-B8B5-C4F2BC20510C}"/>
          </ac:spMkLst>
        </pc:spChg>
        <pc:spChg chg="add del">
          <ac:chgData name="Jess Pomfret" userId="20acbb136427dec8" providerId="LiveId" clId="{F94C9A8F-7E84-4019-99E6-BEB81BDE0507}" dt="2023-08-30T09:00:26.038" v="2231" actId="26606"/>
          <ac:spMkLst>
            <pc:docMk/>
            <pc:sldMk cId="1116650634" sldId="283"/>
            <ac:spMk id="12" creationId="{658970D8-8D1D-4B5C-894B-E871CC86543D}"/>
          </ac:spMkLst>
        </pc:spChg>
        <pc:spChg chg="add del">
          <ac:chgData name="Jess Pomfret" userId="20acbb136427dec8" providerId="LiveId" clId="{F94C9A8F-7E84-4019-99E6-BEB81BDE0507}" dt="2023-08-30T09:00:26.038" v="2231" actId="26606"/>
          <ac:spMkLst>
            <pc:docMk/>
            <pc:sldMk cId="1116650634" sldId="283"/>
            <ac:spMk id="14" creationId="{F227E5B6-9132-43CA-B503-37A18562ADF2}"/>
          </ac:spMkLst>
        </pc:spChg>
        <pc:spChg chg="add del">
          <ac:chgData name="Jess Pomfret" userId="20acbb136427dec8" providerId="LiveId" clId="{F94C9A8F-7E84-4019-99E6-BEB81BDE0507}" dt="2023-08-30T09:00:26.038" v="2231" actId="26606"/>
          <ac:spMkLst>
            <pc:docMk/>
            <pc:sldMk cId="1116650634" sldId="283"/>
            <ac:spMk id="16" creationId="{03C2051E-A88D-48E5-BACF-AAED17892722}"/>
          </ac:spMkLst>
        </pc:spChg>
        <pc:spChg chg="add del">
          <ac:chgData name="Jess Pomfret" userId="20acbb136427dec8" providerId="LiveId" clId="{F94C9A8F-7E84-4019-99E6-BEB81BDE0507}" dt="2023-08-30T09:00:26.038" v="2231" actId="26606"/>
          <ac:spMkLst>
            <pc:docMk/>
            <pc:sldMk cId="1116650634" sldId="283"/>
            <ac:spMk id="18" creationId="{7821A508-2985-4905-874A-527429BAABFA}"/>
          </ac:spMkLst>
        </pc:spChg>
        <pc:spChg chg="add del">
          <ac:chgData name="Jess Pomfret" userId="20acbb136427dec8" providerId="LiveId" clId="{F94C9A8F-7E84-4019-99E6-BEB81BDE0507}" dt="2023-08-30T09:00:26.038" v="2231" actId="26606"/>
          <ac:spMkLst>
            <pc:docMk/>
            <pc:sldMk cId="1116650634" sldId="283"/>
            <ac:spMk id="20" creationId="{D2929CB1-0E3C-4B2D-ADC5-0154FB33BA44}"/>
          </ac:spMkLst>
        </pc:spChg>
        <pc:spChg chg="add del">
          <ac:chgData name="Jess Pomfret" userId="20acbb136427dec8" providerId="LiveId" clId="{F94C9A8F-7E84-4019-99E6-BEB81BDE0507}" dt="2023-08-30T09:00:26.038" v="2231" actId="26606"/>
          <ac:spMkLst>
            <pc:docMk/>
            <pc:sldMk cId="1116650634" sldId="283"/>
            <ac:spMk id="22" creationId="{5F2F0C84-BE8C-4DC2-A6D3-30349A801D5C}"/>
          </ac:spMkLst>
        </pc:spChg>
        <pc:spChg chg="add del">
          <ac:chgData name="Jess Pomfret" userId="20acbb136427dec8" providerId="LiveId" clId="{F94C9A8F-7E84-4019-99E6-BEB81BDE0507}" dt="2023-08-30T09:00:26.670" v="2233" actId="26606"/>
          <ac:spMkLst>
            <pc:docMk/>
            <pc:sldMk cId="1116650634" sldId="283"/>
            <ac:spMk id="24" creationId="{DF05ACD0-FF4A-4F8F-B5C5-6A4EBD0D1B38}"/>
          </ac:spMkLst>
        </pc:spChg>
        <pc:spChg chg="add del">
          <ac:chgData name="Jess Pomfret" userId="20acbb136427dec8" providerId="LiveId" clId="{F94C9A8F-7E84-4019-99E6-BEB81BDE0507}" dt="2023-08-30T09:00:26.670" v="2233" actId="26606"/>
          <ac:spMkLst>
            <pc:docMk/>
            <pc:sldMk cId="1116650634" sldId="283"/>
            <ac:spMk id="25" creationId="{4C9AFA28-B5ED-4346-9AF7-68A157F16C7E}"/>
          </ac:spMkLst>
        </pc:spChg>
        <pc:spChg chg="add del">
          <ac:chgData name="Jess Pomfret" userId="20acbb136427dec8" providerId="LiveId" clId="{F94C9A8F-7E84-4019-99E6-BEB81BDE0507}" dt="2023-08-30T09:00:57.403" v="2268" actId="26606"/>
          <ac:spMkLst>
            <pc:docMk/>
            <pc:sldMk cId="1116650634" sldId="283"/>
            <ac:spMk id="27" creationId="{B5A8AFA4-5C32-4100-9C6D-839A47E15FA0}"/>
          </ac:spMkLst>
        </pc:spChg>
        <pc:spChg chg="add del">
          <ac:chgData name="Jess Pomfret" userId="20acbb136427dec8" providerId="LiveId" clId="{F94C9A8F-7E84-4019-99E6-BEB81BDE0507}" dt="2023-08-30T09:00:57.403" v="2268" actId="26606"/>
          <ac:spMkLst>
            <pc:docMk/>
            <pc:sldMk cId="1116650634" sldId="283"/>
            <ac:spMk id="28" creationId="{96B5F253-7949-47C2-9DBD-1570ECDA2296}"/>
          </ac:spMkLst>
        </pc:spChg>
        <pc:spChg chg="add del">
          <ac:chgData name="Jess Pomfret" userId="20acbb136427dec8" providerId="LiveId" clId="{F94C9A8F-7E84-4019-99E6-BEB81BDE0507}" dt="2023-08-30T09:00:52.800" v="2263" actId="26606"/>
          <ac:spMkLst>
            <pc:docMk/>
            <pc:sldMk cId="1116650634" sldId="283"/>
            <ac:spMk id="33" creationId="{8A94871E-96FC-4ADE-815B-41A636E34F1A}"/>
          </ac:spMkLst>
        </pc:spChg>
        <pc:spChg chg="add del">
          <ac:chgData name="Jess Pomfret" userId="20acbb136427dec8" providerId="LiveId" clId="{F94C9A8F-7E84-4019-99E6-BEB81BDE0507}" dt="2023-08-30T09:00:52.800" v="2263" actId="26606"/>
          <ac:spMkLst>
            <pc:docMk/>
            <pc:sldMk cId="1116650634" sldId="283"/>
            <ac:spMk id="35" creationId="{3FCFB1DE-0B7E-48CC-BA90-B2AB0889F9D6}"/>
          </ac:spMkLst>
        </pc:spChg>
        <pc:spChg chg="add del">
          <ac:chgData name="Jess Pomfret" userId="20acbb136427dec8" providerId="LiveId" clId="{F94C9A8F-7E84-4019-99E6-BEB81BDE0507}" dt="2023-08-30T09:00:54.938" v="2265" actId="26606"/>
          <ac:spMkLst>
            <pc:docMk/>
            <pc:sldMk cId="1116650634" sldId="283"/>
            <ac:spMk id="39" creationId="{47942995-B07F-4636-9A06-C6A104B260A8}"/>
          </ac:spMkLst>
        </pc:spChg>
        <pc:spChg chg="add del">
          <ac:chgData name="Jess Pomfret" userId="20acbb136427dec8" providerId="LiveId" clId="{F94C9A8F-7E84-4019-99E6-BEB81BDE0507}" dt="2023-08-30T09:00:54.938" v="2265" actId="26606"/>
          <ac:spMkLst>
            <pc:docMk/>
            <pc:sldMk cId="1116650634" sldId="283"/>
            <ac:spMk id="40" creationId="{B81933D1-5615-42C7-9C0B-4EB7105CCE2D}"/>
          </ac:spMkLst>
        </pc:spChg>
        <pc:spChg chg="add del">
          <ac:chgData name="Jess Pomfret" userId="20acbb136427dec8" providerId="LiveId" clId="{F94C9A8F-7E84-4019-99E6-BEB81BDE0507}" dt="2023-08-30T09:00:54.938" v="2265" actId="26606"/>
          <ac:spMkLst>
            <pc:docMk/>
            <pc:sldMk cId="1116650634" sldId="283"/>
            <ac:spMk id="42" creationId="{19C9EAEA-39D0-4B0E-A0EB-51E7B26740B1}"/>
          </ac:spMkLst>
        </pc:spChg>
        <pc:spChg chg="add del">
          <ac:chgData name="Jess Pomfret" userId="20acbb136427dec8" providerId="LiveId" clId="{F94C9A8F-7E84-4019-99E6-BEB81BDE0507}" dt="2023-08-30T09:00:57.397" v="2267" actId="26606"/>
          <ac:spMkLst>
            <pc:docMk/>
            <pc:sldMk cId="1116650634" sldId="283"/>
            <ac:spMk id="43" creationId="{5F2F0C84-BE8C-4DC2-A6D3-30349A801D5C}"/>
          </ac:spMkLst>
        </pc:spChg>
        <pc:spChg chg="add del">
          <ac:chgData name="Jess Pomfret" userId="20acbb136427dec8" providerId="LiveId" clId="{F94C9A8F-7E84-4019-99E6-BEB81BDE0507}" dt="2023-08-30T09:00:57.397" v="2267" actId="26606"/>
          <ac:spMkLst>
            <pc:docMk/>
            <pc:sldMk cId="1116650634" sldId="283"/>
            <ac:spMk id="44" creationId="{B9651FA3-B4A1-4E98-9B71-4CF82087794D}"/>
          </ac:spMkLst>
        </pc:spChg>
        <pc:spChg chg="add del">
          <ac:chgData name="Jess Pomfret" userId="20acbb136427dec8" providerId="LiveId" clId="{F94C9A8F-7E84-4019-99E6-BEB81BDE0507}" dt="2023-08-30T09:00:57.397" v="2267" actId="26606"/>
          <ac:spMkLst>
            <pc:docMk/>
            <pc:sldMk cId="1116650634" sldId="283"/>
            <ac:spMk id="45" creationId="{7821A508-2985-4905-874A-527429BAABFA}"/>
          </ac:spMkLst>
        </pc:spChg>
        <pc:spChg chg="add del">
          <ac:chgData name="Jess Pomfret" userId="20acbb136427dec8" providerId="LiveId" clId="{F94C9A8F-7E84-4019-99E6-BEB81BDE0507}" dt="2023-08-30T09:00:57.397" v="2267" actId="26606"/>
          <ac:spMkLst>
            <pc:docMk/>
            <pc:sldMk cId="1116650634" sldId="283"/>
            <ac:spMk id="46" creationId="{F227E5B6-9132-43CA-B503-37A18562ADF2}"/>
          </ac:spMkLst>
        </pc:spChg>
        <pc:spChg chg="add del">
          <ac:chgData name="Jess Pomfret" userId="20acbb136427dec8" providerId="LiveId" clId="{F94C9A8F-7E84-4019-99E6-BEB81BDE0507}" dt="2023-08-30T09:00:57.397" v="2267" actId="26606"/>
          <ac:spMkLst>
            <pc:docMk/>
            <pc:sldMk cId="1116650634" sldId="283"/>
            <ac:spMk id="47" creationId="{D2929CB1-0E3C-4B2D-ADC5-0154FB33BA44}"/>
          </ac:spMkLst>
        </pc:spChg>
        <pc:spChg chg="add del">
          <ac:chgData name="Jess Pomfret" userId="20acbb136427dec8" providerId="LiveId" clId="{F94C9A8F-7E84-4019-99E6-BEB81BDE0507}" dt="2023-08-30T09:00:57.397" v="2267" actId="26606"/>
          <ac:spMkLst>
            <pc:docMk/>
            <pc:sldMk cId="1116650634" sldId="283"/>
            <ac:spMk id="48" creationId="{658970D8-8D1D-4B5C-894B-E871CC86543D}"/>
          </ac:spMkLst>
        </pc:spChg>
        <pc:spChg chg="add del">
          <ac:chgData name="Jess Pomfret" userId="20acbb136427dec8" providerId="LiveId" clId="{F94C9A8F-7E84-4019-99E6-BEB81BDE0507}" dt="2023-08-30T09:00:57.397" v="2267" actId="26606"/>
          <ac:spMkLst>
            <pc:docMk/>
            <pc:sldMk cId="1116650634" sldId="283"/>
            <ac:spMk id="49" creationId="{03C2051E-A88D-48E5-BACF-AAED17892722}"/>
          </ac:spMkLst>
        </pc:spChg>
        <pc:spChg chg="add">
          <ac:chgData name="Jess Pomfret" userId="20acbb136427dec8" providerId="LiveId" clId="{F94C9A8F-7E84-4019-99E6-BEB81BDE0507}" dt="2023-08-30T09:00:57.403" v="2268" actId="26606"/>
          <ac:spMkLst>
            <pc:docMk/>
            <pc:sldMk cId="1116650634" sldId="283"/>
            <ac:spMk id="51" creationId="{91DC6ABD-215C-4EA8-A483-CEF5B99AB385}"/>
          </ac:spMkLst>
        </pc:spChg>
        <pc:spChg chg="add">
          <ac:chgData name="Jess Pomfret" userId="20acbb136427dec8" providerId="LiveId" clId="{F94C9A8F-7E84-4019-99E6-BEB81BDE0507}" dt="2023-08-30T09:00:57.403" v="2268" actId="26606"/>
          <ac:spMkLst>
            <pc:docMk/>
            <pc:sldMk cId="1116650634" sldId="283"/>
            <ac:spMk id="53" creationId="{04357C93-F0CB-4A1C-8F77-4E9063789819}"/>
          </ac:spMkLst>
        </pc:spChg>
        <pc:grpChg chg="add del">
          <ac:chgData name="Jess Pomfret" userId="20acbb136427dec8" providerId="LiveId" clId="{F94C9A8F-7E84-4019-99E6-BEB81BDE0507}" dt="2023-08-30T09:00:54.938" v="2265" actId="26606"/>
          <ac:grpSpMkLst>
            <pc:docMk/>
            <pc:sldMk cId="1116650634" sldId="283"/>
            <ac:grpSpMk id="41" creationId="{032D8612-31EB-44CF-A1D0-14FD4C705424}"/>
          </ac:grpSpMkLst>
        </pc:grpChg>
        <pc:grpChg chg="add">
          <ac:chgData name="Jess Pomfret" userId="20acbb136427dec8" providerId="LiveId" clId="{F94C9A8F-7E84-4019-99E6-BEB81BDE0507}" dt="2023-08-30T09:00:57.403" v="2268" actId="26606"/>
          <ac:grpSpMkLst>
            <pc:docMk/>
            <pc:sldMk cId="1116650634" sldId="283"/>
            <ac:grpSpMk id="52" creationId="{3AF6A671-C637-4547-85F4-51B6D1881399}"/>
          </ac:grpSpMkLst>
        </pc:grpChg>
        <pc:picChg chg="add mod">
          <ac:chgData name="Jess Pomfret" userId="20acbb136427dec8" providerId="LiveId" clId="{F94C9A8F-7E84-4019-99E6-BEB81BDE0507}" dt="2023-08-30T09:00:57.403" v="2268" actId="26606"/>
          <ac:picMkLst>
            <pc:docMk/>
            <pc:sldMk cId="1116650634" sldId="283"/>
            <ac:picMk id="5" creationId="{452594C2-7476-8443-3E8B-C8A8EB3217A0}"/>
          </ac:picMkLst>
        </pc:picChg>
      </pc:sldChg>
    </pc:docChg>
  </pc:docChgLst>
  <pc:docChgLst>
    <pc:chgData name="Jess Pomfret" userId="20acbb136427dec8" providerId="Windows Live" clId="Web-{A05DF874-B5F1-4366-B832-D9095D9FC607}"/>
    <pc:docChg chg="modSld">
      <pc:chgData name="Jess Pomfret" userId="20acbb136427dec8" providerId="Windows Live" clId="Web-{A05DF874-B5F1-4366-B832-D9095D9FC607}" dt="2023-08-15T05:02:19.675" v="111"/>
      <pc:docMkLst>
        <pc:docMk/>
      </pc:docMkLst>
      <pc:sldChg chg="modSp">
        <pc:chgData name="Jess Pomfret" userId="20acbb136427dec8" providerId="Windows Live" clId="Web-{A05DF874-B5F1-4366-B832-D9095D9FC607}" dt="2023-08-15T04:48:46.620" v="6" actId="20577"/>
        <pc:sldMkLst>
          <pc:docMk/>
          <pc:sldMk cId="0" sldId="259"/>
        </pc:sldMkLst>
        <pc:spChg chg="mod">
          <ac:chgData name="Jess Pomfret" userId="20acbb136427dec8" providerId="Windows Live" clId="Web-{A05DF874-B5F1-4366-B832-D9095D9FC607}" dt="2023-08-15T04:48:46.620" v="6" actId="20577"/>
          <ac:spMkLst>
            <pc:docMk/>
            <pc:sldMk cId="0" sldId="259"/>
            <ac:spMk id="12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5:14.925" v="12" actId="20577"/>
        <pc:sldMkLst>
          <pc:docMk/>
          <pc:sldMk cId="0" sldId="260"/>
        </pc:sldMkLst>
        <pc:spChg chg="mod">
          <ac:chgData name="Jess Pomfret" userId="20acbb136427dec8" providerId="Windows Live" clId="Web-{A05DF874-B5F1-4366-B832-D9095D9FC607}" dt="2023-08-15T04:53:17.875" v="7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Jess Pomfret" userId="20acbb136427dec8" providerId="Windows Live" clId="Web-{A05DF874-B5F1-4366-B832-D9095D9FC607}" dt="2023-08-15T04:55:14.925" v="12" actId="20577"/>
          <ac:spMkLst>
            <pc:docMk/>
            <pc:sldMk cId="0" sldId="260"/>
            <ac:spMk id="15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47:55.353" v="1" actId="20577"/>
        <pc:sldMkLst>
          <pc:docMk/>
          <pc:sldMk cId="0" sldId="262"/>
        </pc:sldMkLst>
        <pc:spChg chg="mod">
          <ac:chgData name="Jess Pomfret" userId="20acbb136427dec8" providerId="Windows Live" clId="Web-{A05DF874-B5F1-4366-B832-D9095D9FC607}" dt="2023-08-15T04:47:55.353" v="1" actId="20577"/>
          <ac:spMkLst>
            <pc:docMk/>
            <pc:sldMk cId="0" sldId="262"/>
            <ac:spMk id="16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5:42.613" v="14" actId="20577"/>
        <pc:sldMkLst>
          <pc:docMk/>
          <pc:sldMk cId="0" sldId="263"/>
        </pc:sldMkLst>
        <pc:spChg chg="mod">
          <ac:chgData name="Jess Pomfret" userId="20acbb136427dec8" providerId="Windows Live" clId="Web-{A05DF874-B5F1-4366-B832-D9095D9FC607}" dt="2023-08-15T04:55:42.613" v="14" actId="20577"/>
          <ac:spMkLst>
            <pc:docMk/>
            <pc:sldMk cId="0" sldId="263"/>
            <ac:spMk id="28" creationId="{00000000-0000-0000-0000-000000000000}"/>
          </ac:spMkLst>
        </pc:spChg>
      </pc:sldChg>
      <pc:sldChg chg="modNotes">
        <pc:chgData name="Jess Pomfret" userId="20acbb136427dec8" providerId="Windows Live" clId="Web-{A05DF874-B5F1-4366-B832-D9095D9FC607}" dt="2023-08-15T05:00:26.719" v="48"/>
        <pc:sldMkLst>
          <pc:docMk/>
          <pc:sldMk cId="0" sldId="265"/>
        </pc:sldMkLst>
      </pc:sldChg>
      <pc:sldChg chg="modNotes">
        <pc:chgData name="Jess Pomfret" userId="20acbb136427dec8" providerId="Windows Live" clId="Web-{A05DF874-B5F1-4366-B832-D9095D9FC607}" dt="2023-08-15T05:01:14.282" v="67"/>
        <pc:sldMkLst>
          <pc:docMk/>
          <pc:sldMk cId="0" sldId="267"/>
        </pc:sldMkLst>
      </pc:sldChg>
      <pc:sldChg chg="modSp modNotes">
        <pc:chgData name="Jess Pomfret" userId="20acbb136427dec8" providerId="Windows Live" clId="Web-{A05DF874-B5F1-4366-B832-D9095D9FC607}" dt="2023-08-15T05:02:19.675" v="111"/>
        <pc:sldMkLst>
          <pc:docMk/>
          <pc:sldMk cId="0" sldId="268"/>
        </pc:sldMkLst>
        <pc:spChg chg="mod">
          <ac:chgData name="Jess Pomfret" userId="20acbb136427dec8" providerId="Windows Live" clId="Web-{A05DF874-B5F1-4366-B832-D9095D9FC607}" dt="2023-08-15T05:01:50.955" v="93" actId="20577"/>
          <ac:spMkLst>
            <pc:docMk/>
            <pc:sldMk cId="0" sldId="268"/>
            <ac:spMk id="5" creationId="{00000000-0000-0000-0000-000000000000}"/>
          </ac:spMkLst>
        </pc:spChg>
        <pc:spChg chg="mod">
          <ac:chgData name="Jess Pomfret" userId="20acbb136427dec8" providerId="Windows Live" clId="Web-{A05DF874-B5F1-4366-B832-D9095D9FC607}" dt="2023-08-15T05:02:12.987" v="101" actId="20577"/>
          <ac:spMkLst>
            <pc:docMk/>
            <pc:sldMk cId="0" sldId="268"/>
            <ac:spMk id="6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5:10.909" v="10" actId="14100"/>
        <pc:sldMkLst>
          <pc:docMk/>
          <pc:sldMk cId="4208240880" sldId="273"/>
        </pc:sldMkLst>
        <pc:spChg chg="mod">
          <ac:chgData name="Jess Pomfret" userId="20acbb136427dec8" providerId="Windows Live" clId="Web-{A05DF874-B5F1-4366-B832-D9095D9FC607}" dt="2023-08-15T04:55:10.909" v="10" actId="14100"/>
          <ac:spMkLst>
            <pc:docMk/>
            <pc:sldMk cId="4208240880" sldId="273"/>
            <ac:spMk id="5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6:27.879" v="18" actId="20577"/>
        <pc:sldMkLst>
          <pc:docMk/>
          <pc:sldMk cId="1683243574" sldId="275"/>
        </pc:sldMkLst>
        <pc:spChg chg="mod">
          <ac:chgData name="Jess Pomfret" userId="20acbb136427dec8" providerId="Windows Live" clId="Web-{A05DF874-B5F1-4366-B832-D9095D9FC607}" dt="2023-08-15T04:56:27.879" v="18" actId="20577"/>
          <ac:spMkLst>
            <pc:docMk/>
            <pc:sldMk cId="1683243574" sldId="275"/>
            <ac:spMk id="28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6:00.207" v="16" actId="20577"/>
        <pc:sldMkLst>
          <pc:docMk/>
          <pc:sldMk cId="2100762128" sldId="276"/>
        </pc:sldMkLst>
        <pc:spChg chg="mod">
          <ac:chgData name="Jess Pomfret" userId="20acbb136427dec8" providerId="Windows Live" clId="Web-{A05DF874-B5F1-4366-B832-D9095D9FC607}" dt="2023-08-15T04:56:00.207" v="16" actId="20577"/>
          <ac:spMkLst>
            <pc:docMk/>
            <pc:sldMk cId="2100762128" sldId="276"/>
            <ac:spMk id="28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6:53.583" v="27" actId="20577"/>
        <pc:sldMkLst>
          <pc:docMk/>
          <pc:sldMk cId="1031151362" sldId="277"/>
        </pc:sldMkLst>
        <pc:spChg chg="mod">
          <ac:chgData name="Jess Pomfret" userId="20acbb136427dec8" providerId="Windows Live" clId="Web-{A05DF874-B5F1-4366-B832-D9095D9FC607}" dt="2023-08-15T04:56:53.583" v="27" actId="20577"/>
          <ac:spMkLst>
            <pc:docMk/>
            <pc:sldMk cId="1031151362" sldId="277"/>
            <ac:spMk id="19" creationId="{00000000-0000-0000-0000-000000000000}"/>
          </ac:spMkLst>
        </pc:spChg>
        <pc:spChg chg="mod">
          <ac:chgData name="Jess Pomfret" userId="20acbb136427dec8" providerId="Windows Live" clId="Web-{A05DF874-B5F1-4366-B832-D9095D9FC607}" dt="2023-08-15T04:56:50.786" v="26" actId="20577"/>
          <ac:spMkLst>
            <pc:docMk/>
            <pc:sldMk cId="1031151362" sldId="277"/>
            <ac:spMk id="28" creationId="{00000000-0000-0000-0000-000000000000}"/>
          </ac:spMkLst>
        </pc:spChg>
      </pc:sldChg>
      <pc:sldChg chg="modSp">
        <pc:chgData name="Jess Pomfret" userId="20acbb136427dec8" providerId="Windows Live" clId="Web-{A05DF874-B5F1-4366-B832-D9095D9FC607}" dt="2023-08-15T04:57:28.084" v="32" actId="20577"/>
        <pc:sldMkLst>
          <pc:docMk/>
          <pc:sldMk cId="1525539542" sldId="279"/>
        </pc:sldMkLst>
        <pc:spChg chg="mod">
          <ac:chgData name="Jess Pomfret" userId="20acbb136427dec8" providerId="Windows Live" clId="Web-{A05DF874-B5F1-4366-B832-D9095D9FC607}" dt="2023-08-15T04:57:18.740" v="31" actId="20577"/>
          <ac:spMkLst>
            <pc:docMk/>
            <pc:sldMk cId="1525539542" sldId="279"/>
            <ac:spMk id="19" creationId="{00000000-0000-0000-0000-000000000000}"/>
          </ac:spMkLst>
        </pc:spChg>
        <pc:spChg chg="mod">
          <ac:chgData name="Jess Pomfret" userId="20acbb136427dec8" providerId="Windows Live" clId="Web-{A05DF874-B5F1-4366-B832-D9095D9FC607}" dt="2023-08-15T04:57:12.396" v="29" actId="20577"/>
          <ac:spMkLst>
            <pc:docMk/>
            <pc:sldMk cId="1525539542" sldId="279"/>
            <ac:spMk id="28" creationId="{00000000-0000-0000-0000-000000000000}"/>
          </ac:spMkLst>
        </pc:spChg>
        <pc:spChg chg="mod">
          <ac:chgData name="Jess Pomfret" userId="20acbb136427dec8" providerId="Windows Live" clId="Web-{A05DF874-B5F1-4366-B832-D9095D9FC607}" dt="2023-08-15T04:57:28.084" v="32" actId="20577"/>
          <ac:spMkLst>
            <pc:docMk/>
            <pc:sldMk cId="1525539542" sldId="279"/>
            <ac:spMk id="30" creationId="{53E91FD6-DEA6-4E6D-21B0-2DD4DB90CA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84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0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28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02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5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C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Highlight that by default it will run in legacy mode to not break current processes &amp; scripts</a:t>
            </a: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R</a:t>
            </a:r>
          </a:p>
          <a:p>
            <a:endParaRPr lang="en-US" sz="1200">
              <a:solidFill>
                <a:srgbClr val="000000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 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a demo in a dev container? – ALL of us on Robs Machine 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Demo cool stuff and the PBI</a:t>
            </a:r>
          </a:p>
          <a:p>
            <a:endParaRPr lang="en-US"/>
          </a:p>
          <a:p>
            <a:r>
              <a:rPr lang="en-US"/>
              <a:t>- </a:t>
            </a:r>
          </a:p>
          <a:p>
            <a:r>
              <a:rPr lang="en-US"/>
              <a:t>- </a:t>
            </a:r>
            <a:endParaRPr lang="en-US">
              <a:cs typeface="Calibri"/>
            </a:endParaRPr>
          </a:p>
          <a:p>
            <a:r>
              <a:rPr lang="en-US"/>
              <a:t>- </a:t>
            </a:r>
            <a:endParaRPr lang="en-US">
              <a:cs typeface="Calibri"/>
            </a:endParaRPr>
          </a:p>
          <a:p>
            <a:r>
              <a:rPr lang="en-US"/>
              <a:t>-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67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ADC0-909F-0543-A922-13880F1A3B43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54695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7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7486-45A9-B79B-F1B7-853953B6B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9D6A9-55A2-5AEF-5E80-8A8BC740B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C332-43B1-784F-86CE-FABB95A3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09/02/2023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5C634-8243-5D4E-0C27-008C83CB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74C78-BB59-C152-C15F-C91CD15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866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18" Type="http://schemas.openxmlformats.org/officeDocument/2006/relationships/image" Target="../media/image67.pn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56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svg"/><Relationship Id="rId11" Type="http://schemas.openxmlformats.org/officeDocument/2006/relationships/image" Target="../media/image63.svg"/><Relationship Id="rId5" Type="http://schemas.openxmlformats.org/officeDocument/2006/relationships/image" Target="../media/image53.png"/><Relationship Id="rId15" Type="http://schemas.openxmlformats.org/officeDocument/2006/relationships/image" Target="../media/image54.svg"/><Relationship Id="rId10" Type="http://schemas.openxmlformats.org/officeDocument/2006/relationships/image" Target="../media/image62.png"/><Relationship Id="rId4" Type="http://schemas.openxmlformats.org/officeDocument/2006/relationships/image" Target="../media/image52.svg"/><Relationship Id="rId9" Type="http://schemas.openxmlformats.org/officeDocument/2006/relationships/image" Target="../media/image61.svg"/><Relationship Id="rId14" Type="http://schemas.openxmlformats.org/officeDocument/2006/relationships/image" Target="../media/image6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svg"/><Relationship Id="rId11" Type="http://schemas.openxmlformats.org/officeDocument/2006/relationships/image" Target="../media/image70.svg"/><Relationship Id="rId5" Type="http://schemas.openxmlformats.org/officeDocument/2006/relationships/image" Target="../media/image53.png"/><Relationship Id="rId15" Type="http://schemas.openxmlformats.org/officeDocument/2006/relationships/image" Target="../media/image71.png"/><Relationship Id="rId10" Type="http://schemas.openxmlformats.org/officeDocument/2006/relationships/image" Target="../media/image69.png"/><Relationship Id="rId4" Type="http://schemas.openxmlformats.org/officeDocument/2006/relationships/image" Target="../media/image52.svg"/><Relationship Id="rId9" Type="http://schemas.openxmlformats.org/officeDocument/2006/relationships/image" Target="../media/image68.svg"/><Relationship Id="rId14" Type="http://schemas.openxmlformats.org/officeDocument/2006/relationships/image" Target="../media/image5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3.svg"/><Relationship Id="rId18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6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svg"/><Relationship Id="rId11" Type="http://schemas.openxmlformats.org/officeDocument/2006/relationships/image" Target="../media/image70.svg"/><Relationship Id="rId5" Type="http://schemas.openxmlformats.org/officeDocument/2006/relationships/image" Target="../media/image53.png"/><Relationship Id="rId15" Type="http://schemas.openxmlformats.org/officeDocument/2006/relationships/image" Target="../media/image55.png"/><Relationship Id="rId10" Type="http://schemas.openxmlformats.org/officeDocument/2006/relationships/image" Target="../media/image69.png"/><Relationship Id="rId19" Type="http://schemas.openxmlformats.org/officeDocument/2006/relationships/image" Target="../media/image72.jpeg"/><Relationship Id="rId4" Type="http://schemas.openxmlformats.org/officeDocument/2006/relationships/image" Target="../media/image52.svg"/><Relationship Id="rId9" Type="http://schemas.openxmlformats.org/officeDocument/2006/relationships/image" Target="../media/image68.svg"/><Relationship Id="rId14" Type="http://schemas.openxmlformats.org/officeDocument/2006/relationships/image" Target="../media/image5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3.svg"/><Relationship Id="rId5" Type="http://schemas.openxmlformats.org/officeDocument/2006/relationships/image" Target="../media/image32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7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32.png"/><Relationship Id="rId10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5301466"/>
            <a:ext cx="11436665" cy="8638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804"/>
              </a:lnSpc>
              <a:buNone/>
            </a:pPr>
            <a:r>
              <a:rPr lang="en-US" sz="6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Introducing dbachecks v3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380905" y="6247939"/>
            <a:ext cx="11436665" cy="2879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8"/>
              </a:lnSpc>
              <a:spcBef>
                <a:spcPts val="604"/>
              </a:spcBef>
              <a:buNone/>
            </a:pPr>
            <a:r>
              <a:rPr lang="en-US" sz="22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Introduction to latest version of dbachecks, a SQL Server configuration validation framework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2E4C8-420F-F703-25C5-0EE6934D6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100" y="74220"/>
            <a:ext cx="9139800" cy="51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3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sp>
        <p:nvSpPr>
          <p:cNvPr id="28" name="Object 27"/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076EA-DE6C-D0D3-E1F1-D62EA8243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350" y="853319"/>
            <a:ext cx="5323694" cy="5713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ABA0B-1222-B48F-6104-C81F8666DBCB}"/>
              </a:ext>
            </a:extLst>
          </p:cNvPr>
          <p:cNvSpPr txBox="1"/>
          <p:nvPr/>
        </p:nvSpPr>
        <p:spPr>
          <a:xfrm>
            <a:off x="4426957" y="4203880"/>
            <a:ext cx="2635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highlight>
                  <a:srgbClr val="FFFF00"/>
                </a:highlight>
              </a:rPr>
              <a:t>IT WAS SUPER COOL !!</a:t>
            </a:r>
          </a:p>
        </p:txBody>
      </p:sp>
    </p:spTree>
    <p:extLst>
      <p:ext uri="{BB962C8B-B14F-4D97-AF65-F5344CB8AC3E}">
        <p14:creationId xmlns:p14="http://schemas.microsoft.com/office/powerpoint/2010/main" val="210076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83596" y="3894182"/>
            <a:ext cx="142839" cy="142839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8984" y="2799081"/>
            <a:ext cx="47613" cy="1190327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71366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7084161" y="5104124"/>
            <a:ext cx="133314" cy="133317"/>
          </a:xfrm>
          <a:prstGeom prst="ellipse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1" name="Object 20"/>
          <p:cNvSpPr/>
          <p:nvPr/>
        </p:nvSpPr>
        <p:spPr>
          <a:xfrm>
            <a:off x="7312736" y="5052225"/>
            <a:ext cx="19483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22" name="Object 21"/>
          <p:cNvSpPr/>
          <p:nvPr/>
        </p:nvSpPr>
        <p:spPr>
          <a:xfrm>
            <a:off x="7312736" y="5394373"/>
            <a:ext cx="19483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 v2 added more validation checks and improved documentation.</a:t>
            </a:r>
            <a:endParaRPr lang="en-US"/>
          </a:p>
        </p:txBody>
      </p:sp>
      <p:sp>
        <p:nvSpPr>
          <p:cNvPr id="23" name="Object 22"/>
          <p:cNvSpPr/>
          <p:nvPr/>
        </p:nvSpPr>
        <p:spPr>
          <a:xfrm>
            <a:off x="8871845" y="2685379"/>
            <a:ext cx="133314" cy="133317"/>
          </a:xfrm>
          <a:prstGeom prst="ellipse">
            <a:avLst/>
          </a:prstGeom>
          <a:solidFill>
            <a:srgbClr val="5B9BD5"/>
          </a:solidFill>
        </p:spPr>
        <p:txBody>
          <a:bodyPr/>
          <a:lstStyle/>
          <a:p>
            <a:endParaRPr lang="en-GB"/>
          </a:p>
        </p:txBody>
      </p:sp>
      <p:sp>
        <p:nvSpPr>
          <p:cNvPr id="24" name="Object 23"/>
          <p:cNvSpPr/>
          <p:nvPr/>
        </p:nvSpPr>
        <p:spPr>
          <a:xfrm>
            <a:off x="9100449" y="2633480"/>
            <a:ext cx="192737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2022</a:t>
            </a:r>
            <a:endParaRPr lang="en-US"/>
          </a:p>
        </p:txBody>
      </p:sp>
      <p:sp>
        <p:nvSpPr>
          <p:cNvPr id="25" name="Object 24"/>
          <p:cNvSpPr/>
          <p:nvPr/>
        </p:nvSpPr>
        <p:spPr>
          <a:xfrm>
            <a:off x="9100449" y="2975628"/>
            <a:ext cx="192737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 v3 redesigned framework and modularized checks.</a:t>
            </a:r>
            <a:endParaRPr lang="en-US"/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3146017-FE4C-6A32-DB28-294ACF054D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65522" y="962688"/>
            <a:ext cx="5270709" cy="5681046"/>
          </a:xfrm>
          <a:prstGeom prst="rect">
            <a:avLst/>
          </a:prstGeom>
        </p:spPr>
      </p:pic>
      <p:sp>
        <p:nvSpPr>
          <p:cNvPr id="6" name="Object 27">
            <a:extLst>
              <a:ext uri="{FF2B5EF4-FFF2-40B4-BE49-F238E27FC236}">
                <a16:creationId xmlns:a16="http://schemas.microsoft.com/office/drawing/2014/main" id="{A4487B6B-1555-95E4-8995-E71606A0E21E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24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3530" y="2799081"/>
            <a:ext cx="47613" cy="119032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5912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5296477" y="2685379"/>
            <a:ext cx="133320" cy="133317"/>
          </a:xfrm>
          <a:prstGeom prst="ellipse">
            <a:avLst/>
          </a:prstGeom>
          <a:solidFill>
            <a:srgbClr val="A5A5A5"/>
          </a:solidFill>
        </p:spPr>
        <p:txBody>
          <a:bodyPr/>
          <a:lstStyle/>
          <a:p>
            <a:endParaRPr lang="en-GB"/>
          </a:p>
        </p:txBody>
      </p:sp>
      <p:sp>
        <p:nvSpPr>
          <p:cNvPr id="18" name="Object 17"/>
          <p:cNvSpPr/>
          <p:nvPr/>
        </p:nvSpPr>
        <p:spPr>
          <a:xfrm>
            <a:off x="5525023" y="2633480"/>
            <a:ext cx="1843579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5525023" y="2975628"/>
            <a:ext cx="1843579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v2 released enabling conversion of results into PowerShell Objects and database loading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A3BF2CC-269D-732C-EB93-B0A84D5144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7970" y="1301345"/>
            <a:ext cx="4550982" cy="5177655"/>
          </a:xfrm>
          <a:prstGeom prst="rect">
            <a:avLst/>
          </a:prstGeom>
        </p:spPr>
      </p:pic>
      <p:sp>
        <p:nvSpPr>
          <p:cNvPr id="9" name="Object 27">
            <a:extLst>
              <a:ext uri="{FF2B5EF4-FFF2-40B4-BE49-F238E27FC236}">
                <a16:creationId xmlns:a16="http://schemas.microsoft.com/office/drawing/2014/main" id="{E734D768-E214-DB51-7B06-BF17184FDD22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9A7E86D4-1C9C-84E0-33B4-61DA8547E11D}"/>
              </a:ext>
            </a:extLst>
          </p:cNvPr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5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3530" y="2799081"/>
            <a:ext cx="47613" cy="119032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5912" y="3894182"/>
            <a:ext cx="142839" cy="142839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3596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5296477" y="2685379"/>
            <a:ext cx="133320" cy="133317"/>
          </a:xfrm>
          <a:prstGeom prst="ellipse">
            <a:avLst/>
          </a:prstGeom>
          <a:solidFill>
            <a:srgbClr val="A5A5A5"/>
          </a:solidFill>
        </p:spPr>
        <p:txBody>
          <a:bodyPr/>
          <a:lstStyle/>
          <a:p>
            <a:endParaRPr lang="en-GB"/>
          </a:p>
        </p:txBody>
      </p:sp>
      <p:sp>
        <p:nvSpPr>
          <p:cNvPr id="18" name="Object 17"/>
          <p:cNvSpPr/>
          <p:nvPr/>
        </p:nvSpPr>
        <p:spPr>
          <a:xfrm>
            <a:off x="5525023" y="2633480"/>
            <a:ext cx="1843579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5525023" y="2975628"/>
            <a:ext cx="1843579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v2 released enabling conversion of results into PowerShell Objects and database loading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8" name="Object 9" descr="preencoded.png">
            <a:extLst>
              <a:ext uri="{FF2B5EF4-FFF2-40B4-BE49-F238E27FC236}">
                <a16:creationId xmlns:a16="http://schemas.microsoft.com/office/drawing/2014/main" id="{4E97EFBA-0FCF-5BBF-4E77-0DA24FE4A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6502" y="4029138"/>
            <a:ext cx="47613" cy="1190327"/>
          </a:xfrm>
          <a:prstGeom prst="rect">
            <a:avLst/>
          </a:prstGeom>
        </p:spPr>
      </p:pic>
      <p:pic>
        <p:nvPicPr>
          <p:cNvPr id="20" name="Object 7" descr="preencoded.png">
            <a:extLst>
              <a:ext uri="{FF2B5EF4-FFF2-40B4-BE49-F238E27FC236}">
                <a16:creationId xmlns:a16="http://schemas.microsoft.com/office/drawing/2014/main" id="{3481CCF6-3110-5FB7-D05A-601C57462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pic>
        <p:nvPicPr>
          <p:cNvPr id="21" name="Object 7" descr="preencoded.png">
            <a:extLst>
              <a:ext uri="{FF2B5EF4-FFF2-40B4-BE49-F238E27FC236}">
                <a16:creationId xmlns:a16="http://schemas.microsoft.com/office/drawing/2014/main" id="{25BAE677-EFD7-3E6F-1E1E-4500E27D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sp>
        <p:nvSpPr>
          <p:cNvPr id="22" name="Object 19">
            <a:extLst>
              <a:ext uri="{FF2B5EF4-FFF2-40B4-BE49-F238E27FC236}">
                <a16:creationId xmlns:a16="http://schemas.microsoft.com/office/drawing/2014/main" id="{4E41DF47-4400-C285-2D38-D092121375F7}"/>
              </a:ext>
            </a:extLst>
          </p:cNvPr>
          <p:cNvSpPr/>
          <p:nvPr/>
        </p:nvSpPr>
        <p:spPr>
          <a:xfrm>
            <a:off x="7084161" y="5104124"/>
            <a:ext cx="133314" cy="133317"/>
          </a:xfrm>
          <a:prstGeom prst="ellipse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9" name="Object 20">
            <a:extLst>
              <a:ext uri="{FF2B5EF4-FFF2-40B4-BE49-F238E27FC236}">
                <a16:creationId xmlns:a16="http://schemas.microsoft.com/office/drawing/2014/main" id="{79B96C01-FA78-8444-7AC0-7028DAA71A16}"/>
              </a:ext>
            </a:extLst>
          </p:cNvPr>
          <p:cNvSpPr/>
          <p:nvPr/>
        </p:nvSpPr>
        <p:spPr>
          <a:xfrm>
            <a:off x="7312736" y="5052225"/>
            <a:ext cx="19483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2023</a:t>
            </a:r>
            <a:endParaRPr lang="en-US"/>
          </a:p>
        </p:txBody>
      </p:sp>
      <p:sp>
        <p:nvSpPr>
          <p:cNvPr id="30" name="Object 21">
            <a:extLst>
              <a:ext uri="{FF2B5EF4-FFF2-40B4-BE49-F238E27FC236}">
                <a16:creationId xmlns:a16="http://schemas.microsoft.com/office/drawing/2014/main" id="{53E91FD6-DEA6-4E6D-21B0-2DD4DB90CA4B}"/>
              </a:ext>
            </a:extLst>
          </p:cNvPr>
          <p:cNvSpPr/>
          <p:nvPr/>
        </p:nvSpPr>
        <p:spPr>
          <a:xfrm>
            <a:off x="7312736" y="5394373"/>
            <a:ext cx="19483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v3 released. Performance improvements and Pester v5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1026" name="Picture 2" descr="people jumping on shore front of golden hour">
            <a:extLst>
              <a:ext uri="{FF2B5EF4-FFF2-40B4-BE49-F238E27FC236}">
                <a16:creationId xmlns:a16="http://schemas.microsoft.com/office/drawing/2014/main" id="{F2916B7B-0C1D-5F17-CF13-FBF10F8C9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289" y="1027024"/>
            <a:ext cx="4605711" cy="30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7">
            <a:extLst>
              <a:ext uri="{FF2B5EF4-FFF2-40B4-BE49-F238E27FC236}">
                <a16:creationId xmlns:a16="http://schemas.microsoft.com/office/drawing/2014/main" id="{DFD4C439-94DE-D3AB-C0B9-E12DCE6C1915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4648AE5C-5766-FA59-FD2D-807BB22AFD4E}"/>
              </a:ext>
            </a:extLst>
          </p:cNvPr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39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73890E-0BAF-53AB-F529-F51A1EDFC90D}"/>
              </a:ext>
            </a:extLst>
          </p:cNvPr>
          <p:cNvSpPr/>
          <p:nvPr/>
        </p:nvSpPr>
        <p:spPr>
          <a:xfrm>
            <a:off x="-14378" y="0"/>
            <a:ext cx="12206378" cy="10926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</a:pPr>
            <a:r>
              <a:rPr lang="en-US" sz="37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Some of our top </a:t>
            </a:r>
            <a:r>
              <a:rPr lang="en-US" sz="375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dbachecks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2" y="2263146"/>
            <a:ext cx="5446938" cy="335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570" indent="-242570" algn="l">
              <a:lnSpc>
                <a:spcPts val="2722"/>
              </a:lnSpc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Instance Connectivity</a:t>
            </a:r>
            <a:endParaRPr lang="en-US"/>
          </a:p>
          <a:p>
            <a:pPr lvl="1">
              <a:lnSpc>
                <a:spcPts val="1738"/>
              </a:lnSpc>
              <a:spcBef>
                <a:spcPts val="665"/>
              </a:spcBef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Check if the instance is connectable, pingable and using the expected authentication method.</a:t>
            </a:r>
            <a:endParaRPr lang="en-US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lvl="1">
              <a:lnSpc>
                <a:spcPts val="1738"/>
              </a:lnSpc>
              <a:spcBef>
                <a:spcPts val="665"/>
              </a:spcBef>
            </a:pPr>
            <a:endParaRPr lang="en-US" sz="27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28600" lvl="1" indent="-228600">
              <a:lnSpc>
                <a:spcPts val="1738"/>
              </a:lnSpc>
              <a:spcBef>
                <a:spcPts val="665"/>
              </a:spcBef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Backup Status</a:t>
            </a:r>
          </a:p>
          <a:p>
            <a:pPr lvl="1">
              <a:lnSpc>
                <a:spcPts val="1738"/>
              </a:lnSpc>
              <a:spcBef>
                <a:spcPts val="665"/>
              </a:spcBef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Check if backups are being performed and respecting the configured policy.</a:t>
            </a:r>
            <a:endParaRPr lang="en-US"/>
          </a:p>
          <a:p>
            <a:pPr marL="242570" indent="-24257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Database Ownership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Validate that database is owned by the expected login.</a:t>
            </a:r>
            <a:endParaRPr lang="en-US" sz="1700">
              <a:latin typeface="Calibri"/>
              <a:ea typeface="Calibri"/>
              <a:cs typeface="Calibri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284928" y="2263146"/>
            <a:ext cx="5446938" cy="18933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Corruption Detection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Ensure all your databases have had a recent </a:t>
            </a:r>
            <a:r>
              <a:rPr lang="en-US" sz="1725" err="1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CheckDB</a:t>
            </a: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to avoid corruption issues.</a:t>
            </a:r>
          </a:p>
          <a:p>
            <a:pPr marL="242900" indent="-24290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Certificate Expiration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Find certificates about to expire to avoid outages.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AECF7F-5DFF-4C27-79BE-4EA23884D53E}"/>
              </a:ext>
            </a:extLst>
          </p:cNvPr>
          <p:cNvSpPr/>
          <p:nvPr/>
        </p:nvSpPr>
        <p:spPr>
          <a:xfrm>
            <a:off x="6284928" y="6128656"/>
            <a:ext cx="5729967" cy="51162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There are 140 checks so we couldn’t pick them all!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Viewing results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2329" r="32329"/>
          <a:stretch/>
        </p:blipFill>
        <p:spPr>
          <a:xfrm>
            <a:off x="476131" y="1542664"/>
            <a:ext cx="3618595" cy="39995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95201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in the console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76131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output in the PowerShell console 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285178" y="1542664"/>
            <a:ext cx="3618595" cy="3999500"/>
          </a:xfrm>
          <a:prstGeom prst="rect">
            <a:avLst/>
          </a:prstGeom>
          <a:solidFill>
            <a:srgbClr val="FEFEFE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l="26561" r="26561"/>
          <a:stretch/>
        </p:blipFill>
        <p:spPr>
          <a:xfrm>
            <a:off x="4285178" y="1542664"/>
            <a:ext cx="3618595" cy="399950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104249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stored in SQL Server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094226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Object 12"/>
          <p:cNvSpPr/>
          <p:nvPr/>
        </p:nvSpPr>
        <p:spPr>
          <a:xfrm>
            <a:off x="7913296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PowerBI</a:t>
            </a: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Report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8075181" y="6028199"/>
            <a:ext cx="3637639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Dashboard displaying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results, trends, and metrics.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85E51A-5B98-43B8-A3C3-3A349BA2F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80" r="44228" b="22150"/>
          <a:stretch/>
        </p:blipFill>
        <p:spPr>
          <a:xfrm>
            <a:off x="8094225" y="1542665"/>
            <a:ext cx="3618595" cy="3999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0FEA79-8C69-4C29-B293-29BB7FD82F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65" t="890" r="58996" b="-890"/>
          <a:stretch/>
        </p:blipFill>
        <p:spPr>
          <a:xfrm>
            <a:off x="4285178" y="1542663"/>
            <a:ext cx="3618595" cy="3999500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42260B9C-6D40-8E76-5A0D-E58EF74C2DB7}"/>
              </a:ext>
            </a:extLst>
          </p:cNvPr>
          <p:cNvSpPr/>
          <p:nvPr/>
        </p:nvSpPr>
        <p:spPr>
          <a:xfrm>
            <a:off x="4275656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Push those results straight into a SQL Server Database for safe keeping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5C92E1-4C3D-FC76-8F52-5918F86C92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69" b="31391"/>
          <a:stretch/>
        </p:blipFill>
        <p:spPr>
          <a:xfrm>
            <a:off x="476131" y="1542663"/>
            <a:ext cx="3609072" cy="3999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Pester v5?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1828343"/>
            <a:ext cx="4275656" cy="99987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66583" y="2171014"/>
            <a:ext cx="3860517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Faster test execution</a:t>
            </a:r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29" y="2918682"/>
            <a:ext cx="5980205" cy="999875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66583" y="3275731"/>
            <a:ext cx="5605318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Improved scalability for large test suites</a:t>
            </a:r>
            <a:endParaRPr lang="en-US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129" y="4009023"/>
            <a:ext cx="11246213" cy="999875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66583" y="4351693"/>
            <a:ext cx="10951012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Enhanced output formatting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129" y="5099362"/>
            <a:ext cx="9541664" cy="999875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66583" y="5442033"/>
            <a:ext cx="9253719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Better compatibility for users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Changes in dbachecks v3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987972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9233" y="2135335"/>
            <a:ext cx="590402" cy="59040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45182" y="3238738"/>
            <a:ext cx="2513971" cy="460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</a:pPr>
            <a:r>
              <a:rPr lang="en-US" sz="180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Complete rewrite </a:t>
            </a:r>
            <a:r>
              <a:rPr lang="en-US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of </a:t>
            </a:r>
            <a:r>
              <a:rPr lang="en-US" err="1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 framework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45182" y="3766993"/>
            <a:ext cx="25139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44546A"/>
                </a:solidFill>
                <a:latin typeface="Calibri"/>
                <a:ea typeface="Calibri" pitchFamily="34" charset="-122"/>
                <a:cs typeface="Calibri"/>
              </a:rPr>
              <a:t>The checks have been completely rewritten to create a framework for improved performance and scalability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916177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9063" y="2143700"/>
            <a:ext cx="609448" cy="59040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394337" y="3238738"/>
            <a:ext cx="2472072" cy="691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Direct relationship with new and improved SMO</a:t>
            </a:r>
          </a:p>
        </p:txBody>
      </p:sp>
      <p:sp>
        <p:nvSpPr>
          <p:cNvPr id="10" name="Object 9"/>
          <p:cNvSpPr/>
          <p:nvPr/>
        </p:nvSpPr>
        <p:spPr>
          <a:xfrm>
            <a:off x="3352437" y="3766993"/>
            <a:ext cx="2472072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/>
                <a:ea typeface="Calibri" pitchFamily="34" charset="-122"/>
                <a:cs typeface="Calibri"/>
              </a:rPr>
              <a:t>New internal functions that optimize SMO calls to build the complete picture of an instance for just the checks you select.</a:t>
            </a:r>
          </a:p>
        </p:txBody>
      </p:sp>
      <p:sp>
        <p:nvSpPr>
          <p:cNvPr id="11" name="Object 10"/>
          <p:cNvSpPr/>
          <p:nvPr/>
        </p:nvSpPr>
        <p:spPr>
          <a:xfrm>
            <a:off x="6844382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3578" y="2068381"/>
            <a:ext cx="780855" cy="723719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301593" y="3238738"/>
            <a:ext cx="2513971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Standardized checks design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6301593" y="3766993"/>
            <a:ext cx="25139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Checks have been rewritten into a standard format. All checks can be skipped individually.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9772587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18529" y="2219028"/>
            <a:ext cx="685629" cy="428518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208848" y="3238738"/>
            <a:ext cx="2555871" cy="460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Backwards compatibility with Pester v4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9208848" y="3766993"/>
            <a:ext cx="25558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legacy parameter enables checks to be run with older pester versions.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0" y="5639365"/>
            <a:ext cx="12188952" cy="1237940"/>
          </a:xfrm>
          <a:prstGeom prst="rect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0" name="Object 19"/>
          <p:cNvSpPr/>
          <p:nvPr/>
        </p:nvSpPr>
        <p:spPr>
          <a:xfrm>
            <a:off x="544789" y="5969726"/>
            <a:ext cx="11099374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22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complete rewrite of dbachecks using a modular framework positions it for controlled, predictable growth while maintaining compatibility with previous versions.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7709" y="476131"/>
            <a:ext cx="4195189" cy="5904024"/>
          </a:xfrm>
          <a:prstGeom prst="rect">
            <a:avLst/>
          </a:prstGeom>
          <a:solidFill>
            <a:srgbClr val="070825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6905327" y="2609198"/>
            <a:ext cx="4472774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Testing every test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108635" y="3337678"/>
            <a:ext cx="4472774" cy="21834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570" indent="-242570" algn="l">
              <a:lnSpc>
                <a:spcPts val="2340"/>
              </a:lnSpc>
              <a:spcBef>
                <a:spcPts val="1801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Are we getting the same results?</a:t>
            </a:r>
          </a:p>
          <a:p>
            <a:pPr marL="242570" indent="-242570" algn="l">
              <a:lnSpc>
                <a:spcPts val="2340"/>
              </a:lnSpc>
              <a:spcBef>
                <a:spcPts val="2080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Is it faster?</a:t>
            </a:r>
          </a:p>
          <a:p>
            <a:pPr marL="242570" indent="-242570">
              <a:lnSpc>
                <a:spcPts val="2340"/>
              </a:lnSpc>
              <a:spcBef>
                <a:spcPts val="2080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Have we found bugs?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06636-5470-5BBE-B249-657C4DFD2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" r="13328"/>
          <a:stretch/>
        </p:blipFill>
        <p:spPr>
          <a:xfrm>
            <a:off x="1148754" y="521745"/>
            <a:ext cx="4472774" cy="58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64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2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74052" t="3452" r="-74052" b="3452"/>
          <a:stretch/>
        </p:blipFill>
        <p:spPr>
          <a:xfrm>
            <a:off x="-134470" y="0"/>
            <a:ext cx="12198475" cy="68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0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:a16="http://schemas.microsoft.com/office/drawing/2014/main" id="{A280507D-CA14-E682-CC12-B4F4F48EEC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13" name="AutoShape 8" descr="signature_2217393165">
            <a:extLst>
              <a:ext uri="{FF2B5EF4-FFF2-40B4-BE49-F238E27FC236}">
                <a16:creationId xmlns:a16="http://schemas.microsoft.com/office/drawing/2014/main" id="{8E02CA26-DFA6-50C3-BFEC-779A63D71C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17" name="AutoShape 10" descr="DataBrothers">
            <a:extLst>
              <a:ext uri="{FF2B5EF4-FFF2-40B4-BE49-F238E27FC236}">
                <a16:creationId xmlns:a16="http://schemas.microsoft.com/office/drawing/2014/main" id="{28AB2310-E80C-D142-A16A-AA62E769FF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D6DC8-F446-93B3-B577-CB84D41AE2E5}"/>
              </a:ext>
            </a:extLst>
          </p:cNvPr>
          <p:cNvSpPr txBox="1"/>
          <p:nvPr/>
        </p:nvSpPr>
        <p:spPr>
          <a:xfrm>
            <a:off x="3831981" y="445520"/>
            <a:ext cx="4161215" cy="2794383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670077"/>
              </a:avLst>
            </a:prstTxWarp>
            <a:spAutoFit/>
          </a:bodyPr>
          <a:lstStyle/>
          <a:p>
            <a:r>
              <a:rPr lang="en-NO" sz="8000">
                <a:latin typeface="Gotham Medium" pitchFamily="2" charset="0"/>
                <a:cs typeface="Gotham Medium" pitchFamily="2" charset="0"/>
              </a:rPr>
              <a:t>Thank you to our sponsors</a:t>
            </a:r>
          </a:p>
        </p:txBody>
      </p:sp>
      <p:pic>
        <p:nvPicPr>
          <p:cNvPr id="21" name="Picture 20" descr="A heart with a blue and yellow heart on a black background&#10;&#10;Description automatically generated">
            <a:extLst>
              <a:ext uri="{FF2B5EF4-FFF2-40B4-BE49-F238E27FC236}">
                <a16:creationId xmlns:a16="http://schemas.microsoft.com/office/drawing/2014/main" id="{6CE45260-0307-0BAF-35F3-8907D52F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86" y="679449"/>
            <a:ext cx="2565626" cy="256562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51DE4C2-F060-B536-024C-B2D02DEE8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5111" y="1389147"/>
            <a:ext cx="2098377" cy="1616761"/>
          </a:xfrm>
          <a:prstGeom prst="rect">
            <a:avLst/>
          </a:prstGeom>
        </p:spPr>
      </p:pic>
      <p:pic>
        <p:nvPicPr>
          <p:cNvPr id="30" name="Picture 29" descr="A logo of a company&#10;&#10;Description automatically generated">
            <a:extLst>
              <a:ext uri="{FF2B5EF4-FFF2-40B4-BE49-F238E27FC236}">
                <a16:creationId xmlns:a16="http://schemas.microsoft.com/office/drawing/2014/main" id="{361A80A4-E0A5-786C-7831-D69F47C26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9" y="-99683"/>
            <a:ext cx="3191097" cy="1681583"/>
          </a:xfrm>
          <a:prstGeom prst="rect">
            <a:avLst/>
          </a:prstGeom>
        </p:spPr>
      </p:pic>
      <p:pic>
        <p:nvPicPr>
          <p:cNvPr id="32" name="Picture 3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D4620A75-F55F-3DFD-9B11-6F50270A6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545" y="3208137"/>
            <a:ext cx="3972909" cy="137623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0A1E68C9-5DE7-5624-7A91-EEFE80066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281" y="1226960"/>
            <a:ext cx="3191097" cy="1062698"/>
          </a:xfrm>
          <a:prstGeom prst="rect">
            <a:avLst/>
          </a:prstGeom>
        </p:spPr>
      </p:pic>
      <p:pic>
        <p:nvPicPr>
          <p:cNvPr id="40" name="Picture 3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203E92C-1259-0D57-E11B-91EA46D98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448" y="3425195"/>
            <a:ext cx="2930483" cy="668589"/>
          </a:xfrm>
          <a:prstGeom prst="rect">
            <a:avLst/>
          </a:prstGeom>
        </p:spPr>
      </p:pic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67C4D0-F78B-5822-A299-5E24DBCB3B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7481" y="3406938"/>
            <a:ext cx="3407264" cy="669147"/>
          </a:xfrm>
          <a:prstGeom prst="rect">
            <a:avLst/>
          </a:prstGeom>
        </p:spPr>
      </p:pic>
      <p:pic>
        <p:nvPicPr>
          <p:cNvPr id="48" name="Picture 47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05B770F0-9B4A-21C4-8559-84452EE1BA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0018" y="4091691"/>
            <a:ext cx="3693941" cy="1501379"/>
          </a:xfrm>
          <a:prstGeom prst="rect">
            <a:avLst/>
          </a:prstGeom>
        </p:spPr>
      </p:pic>
      <p:pic>
        <p:nvPicPr>
          <p:cNvPr id="52" name="Picture 5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DC134D0-2A42-6F67-B55A-8DA4DB61F0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092" y="4561226"/>
            <a:ext cx="2705277" cy="4798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D64385-3481-6F93-C5C6-A00BEAC0A5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457" y="2679587"/>
            <a:ext cx="3717061" cy="434888"/>
          </a:xfrm>
          <a:prstGeom prst="rect">
            <a:avLst/>
          </a:prstGeom>
        </p:spPr>
      </p:pic>
      <p:pic>
        <p:nvPicPr>
          <p:cNvPr id="56" name="Picture 55" descr="A black and white logo&#10;&#10;Description automatically generated">
            <a:extLst>
              <a:ext uri="{FF2B5EF4-FFF2-40B4-BE49-F238E27FC236}">
                <a16:creationId xmlns:a16="http://schemas.microsoft.com/office/drawing/2014/main" id="{5CD93F81-DDFF-1D00-C01D-C8B9B27F33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74559" y="208293"/>
            <a:ext cx="2048929" cy="1053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C2ED42-243D-4C1E-9963-F12C138F7C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4100" y="6035004"/>
            <a:ext cx="2692928" cy="666234"/>
          </a:xfrm>
          <a:prstGeom prst="rect">
            <a:avLst/>
          </a:prstGeom>
        </p:spPr>
      </p:pic>
      <p:pic>
        <p:nvPicPr>
          <p:cNvPr id="36" name="Picture 35" descr="A logo of a horse head&#10;&#10;Description automatically generated">
            <a:extLst>
              <a:ext uri="{FF2B5EF4-FFF2-40B4-BE49-F238E27FC236}">
                <a16:creationId xmlns:a16="http://schemas.microsoft.com/office/drawing/2014/main" id="{0A70428B-98DC-FE4F-EA21-A6F89D9443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0733" y="5307635"/>
            <a:ext cx="1313258" cy="1313258"/>
          </a:xfrm>
          <a:prstGeom prst="rect">
            <a:avLst/>
          </a:prstGeom>
        </p:spPr>
      </p:pic>
      <p:pic>
        <p:nvPicPr>
          <p:cNvPr id="38" name="Picture 37" descr="A colorful circle with white letters and a white text&#10;&#10;Description automatically generated">
            <a:extLst>
              <a:ext uri="{FF2B5EF4-FFF2-40B4-BE49-F238E27FC236}">
                <a16:creationId xmlns:a16="http://schemas.microsoft.com/office/drawing/2014/main" id="{B4BFBB95-1BD7-BED8-4C2A-05AC0B62C1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20771" y="5360165"/>
            <a:ext cx="1137417" cy="1168925"/>
          </a:xfrm>
          <a:prstGeom prst="rect">
            <a:avLst/>
          </a:prstGeom>
        </p:spPr>
      </p:pic>
      <p:pic>
        <p:nvPicPr>
          <p:cNvPr id="42" name="Picture 41" descr="A black background with gold letters&#10;&#10;Description automatically generated">
            <a:extLst>
              <a:ext uri="{FF2B5EF4-FFF2-40B4-BE49-F238E27FC236}">
                <a16:creationId xmlns:a16="http://schemas.microsoft.com/office/drawing/2014/main" id="{2922516D-7859-5985-787D-A71D8143C4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31512" y="5711879"/>
            <a:ext cx="2449491" cy="646249"/>
          </a:xfrm>
          <a:prstGeom prst="rect">
            <a:avLst/>
          </a:prstGeom>
        </p:spPr>
      </p:pic>
      <p:pic>
        <p:nvPicPr>
          <p:cNvPr id="50" name="Picture 49" descr="A logo of a brain&#10;&#10;Description automatically generated">
            <a:extLst>
              <a:ext uri="{FF2B5EF4-FFF2-40B4-BE49-F238E27FC236}">
                <a16:creationId xmlns:a16="http://schemas.microsoft.com/office/drawing/2014/main" id="{D067C47A-9547-E118-D745-D7DC0364CA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31708" y="4584373"/>
            <a:ext cx="2477712" cy="1082780"/>
          </a:xfrm>
          <a:prstGeom prst="rect">
            <a:avLst/>
          </a:prstGeom>
        </p:spPr>
      </p:pic>
      <p:pic>
        <p:nvPicPr>
          <p:cNvPr id="58" name="Picture 57" descr="A yellow rectangle with black text&#10;&#10;Description automatically generated">
            <a:extLst>
              <a:ext uri="{FF2B5EF4-FFF2-40B4-BE49-F238E27FC236}">
                <a16:creationId xmlns:a16="http://schemas.microsoft.com/office/drawing/2014/main" id="{CDBEF0D0-7C52-3EC2-DA30-DC17F0A4699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0997" y="5631040"/>
            <a:ext cx="2136811" cy="7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40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7787" b="778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pic>
        <p:nvPicPr>
          <p:cNvPr id="4" name="Picture 3" descr="A qr code with a few squares&#10;&#10;Description automatically generated">
            <a:extLst>
              <a:ext uri="{FF2B5EF4-FFF2-40B4-BE49-F238E27FC236}">
                <a16:creationId xmlns:a16="http://schemas.microsoft.com/office/drawing/2014/main" id="{5DE3F7BB-3456-92A0-99A5-990E4335A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2" b="1"/>
          <a:stretch/>
        </p:blipFill>
        <p:spPr>
          <a:xfrm>
            <a:off x="8514411" y="2985767"/>
            <a:ext cx="3485845" cy="353495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F53B93B-44E8-855B-0AB8-3B8017F12B4C}"/>
              </a:ext>
            </a:extLst>
          </p:cNvPr>
          <p:cNvSpPr txBox="1">
            <a:spLocks/>
          </p:cNvSpPr>
          <p:nvPr/>
        </p:nvSpPr>
        <p:spPr>
          <a:xfrm>
            <a:off x="1821307" y="780351"/>
            <a:ext cx="4736939" cy="303608"/>
          </a:xfr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</a:rPr>
              <a:t>https://eval.datasaturday.no/196204995051292</a:t>
            </a:r>
            <a:endParaRPr lang="en-GB" sz="18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49395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3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A3C71-B408-FA9A-6A3F-BAD6D8EE0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n-GB"/>
              <a:t>Feedback please!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96C7E-BBD1-4EEB-8F49-250C5E0F9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786988" cy="1035781"/>
          </a:xfrm>
        </p:spPr>
        <p:txBody>
          <a:bodyPr>
            <a:normAutofit/>
          </a:bodyPr>
          <a:lstStyle/>
          <a:p>
            <a:pPr algn="l"/>
            <a:r>
              <a:rPr lang="en-GB" sz="1800" b="0" i="0">
                <a:effectLst/>
                <a:latin typeface="Times New Roman" panose="02020603050405020304" pitchFamily="18" charset="0"/>
              </a:rPr>
              <a:t>https://eval.datasaturday.no/196204995051292</a:t>
            </a:r>
            <a:endParaRPr lang="en-GB" sz="1800"/>
          </a:p>
        </p:txBody>
      </p:sp>
      <p:grpSp>
        <p:nvGrpSpPr>
          <p:cNvPr id="52" name="Group 3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qr code with a few squares&#10;&#10;Description automatically generated">
            <a:extLst>
              <a:ext uri="{FF2B5EF4-FFF2-40B4-BE49-F238E27FC236}">
                <a16:creationId xmlns:a16="http://schemas.microsoft.com/office/drawing/2014/main" id="{452594C2-7476-8443-3E8B-C8A8EB321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02" b="1"/>
          <a:stretch/>
        </p:blipFill>
        <p:spPr>
          <a:xfrm>
            <a:off x="5667761" y="557360"/>
            <a:ext cx="5554452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5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Introduction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476006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4012" y="2484398"/>
            <a:ext cx="561835" cy="68562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51861" y="3629641"/>
            <a:ext cx="3676683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Who we are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351861" y="3971789"/>
            <a:ext cx="3676683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DBAs and infrastructure experts supporting the SQL Server community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5380280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4807" y="2534604"/>
            <a:ext cx="618970" cy="58088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465632" y="3629641"/>
            <a:ext cx="325768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dbachecks is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4465632" y="3971789"/>
            <a:ext cx="3257688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 open-source PowerShell module of validation checks for SQL Server environments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9284553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13755" y="2492757"/>
            <a:ext cx="780855" cy="676106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228495" y="3629641"/>
            <a:ext cx="3540510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it matters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8228495" y="3971789"/>
            <a:ext cx="3540510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Helps DBAs and infra experts validate and secure SQL Server environments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0" y="5618345"/>
            <a:ext cx="12188952" cy="1237940"/>
          </a:xfrm>
          <a:prstGeom prst="rect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1641814" y="5940971"/>
            <a:ext cx="8905324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2250" err="1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225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 is an invaluable open-source tool created by and for the SQL Server community to validate and secure database environments.</a:t>
            </a:r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 b="1">
                <a:solidFill>
                  <a:srgbClr val="4472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Who Did It?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2948" t="4866" r="-2948" b="35568"/>
          <a:stretch/>
        </p:blipFill>
        <p:spPr>
          <a:xfrm>
            <a:off x="999875" y="2387321"/>
            <a:ext cx="2380655" cy="2380655"/>
          </a:xfrm>
          <a:prstGeom prst="ellipse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99875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304724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 Sewell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2427" b="2427"/>
          <a:stretch/>
        </p:blipFill>
        <p:spPr>
          <a:xfrm>
            <a:off x="4904149" y="2387321"/>
            <a:ext cx="2380655" cy="2380655"/>
          </a:xfrm>
          <a:prstGeom prst="ellipse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904149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4208997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 Pomfret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t="9375" b="27148"/>
          <a:stretch/>
        </p:blipFill>
        <p:spPr>
          <a:xfrm>
            <a:off x="8808422" y="2387321"/>
            <a:ext cx="2380655" cy="2380655"/>
          </a:xfrm>
          <a:prstGeom prst="ellipse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808422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8113271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Claudio Silva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5992" t="-19444" r="25992" b="-19444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2" name="Object 1"/>
          <p:cNvSpPr/>
          <p:nvPr/>
        </p:nvSpPr>
        <p:spPr>
          <a:xfrm>
            <a:off x="0" y="0"/>
            <a:ext cx="7582385" cy="268537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 Pomfret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She/Her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7919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  <a:buNone/>
            </a:pPr>
            <a:r>
              <a:rPr lang="en-US" sz="2063" b="1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I'm a data platform engineer with a passion for automation, proper football, and fitness. I enjoy contributing to open-source software and I'm a maintainer for dbatools. 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194648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MASTERMINDS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3626619"/>
            <a:ext cx="6664643" cy="3023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81"/>
              </a:lnSpc>
              <a:spcBef>
                <a:spcPts val="2058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 Engineer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4389715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22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DUAL MICROSOFT MVP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761810" y="4815779"/>
            <a:ext cx="6664643" cy="8912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81"/>
              </a:lnSpc>
              <a:spcBef>
                <a:spcPts val="2058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Cloud and Data Center Management</a:t>
            </a:r>
          </a:p>
          <a:p>
            <a:pPr marL="242900" indent="-242900" algn="l">
              <a:lnSpc>
                <a:spcPts val="2381"/>
              </a:lnSpc>
              <a:spcBef>
                <a:spcPts val="2212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 </a:t>
            </a:r>
            <a:endParaRPr lang="en-US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1048" y="6059626"/>
            <a:ext cx="2156087" cy="58088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7780193" y="6246374"/>
            <a:ext cx="1961212" cy="2320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28"/>
              </a:lnSpc>
              <a:buNone/>
            </a:pPr>
            <a:r>
              <a:rPr lang="en-US" sz="181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JESSPOMFRET.COM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1" y="64278"/>
            <a:ext cx="2160444" cy="533267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7688919" y="207876"/>
            <a:ext cx="2149136" cy="301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28"/>
              </a:lnSpc>
              <a:buNone/>
            </a:pPr>
            <a:r>
              <a:rPr lang="en-US" sz="181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jpomfret7@gmail.com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5">
            <a:extLst>
              <a:ext uri="{FF2B5EF4-FFF2-40B4-BE49-F238E27FC236}">
                <a16:creationId xmlns:a16="http://schemas.microsoft.com/office/drawing/2014/main" id="{450D3980-3E9E-2773-D444-BE0D5A4BB5C5}"/>
              </a:ext>
            </a:extLst>
          </p:cNvPr>
          <p:cNvSpPr/>
          <p:nvPr/>
        </p:nvSpPr>
        <p:spPr>
          <a:xfrm>
            <a:off x="7676430" y="94045"/>
            <a:ext cx="2160444" cy="6665833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/>
          <a:srcRect l="22813" t="-33884" r="22813" b="-33884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2" name="Object 1"/>
          <p:cNvSpPr/>
          <p:nvPr/>
        </p:nvSpPr>
        <p:spPr>
          <a:xfrm>
            <a:off x="0" y="0"/>
            <a:ext cx="7582385" cy="2952012"/>
          </a:xfrm>
          <a:prstGeom prst="rect">
            <a:avLst/>
          </a:prstGeom>
          <a:solidFill>
            <a:srgbClr val="5B9BD5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Cláudio Silva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He/Him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10558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</a:pPr>
            <a:r>
              <a:rPr lang="en-US" sz="2050">
                <a:solidFill>
                  <a:srgbClr val="DBDEE1"/>
                </a:solidFill>
                <a:latin typeface="Calibri"/>
                <a:ea typeface="Calibri"/>
                <a:cs typeface="Calibri"/>
              </a:rPr>
              <a:t>I work as Data Platform Engineer doing a lot of query performance tuning and I'm a PowerShell lover who automates any process that needs to be done more than a couple of times</a:t>
            </a:r>
            <a:endParaRPr lang="en-US">
              <a:latin typeface="Arial"/>
              <a:ea typeface="Calibri"/>
              <a:cs typeface="Arial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761810" y="346128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MASTERMINDS</a:t>
            </a:r>
            <a:endParaRPr lang="en-US"/>
          </a:p>
        </p:txBody>
      </p:sp>
      <p:sp>
        <p:nvSpPr>
          <p:cNvPr id="12" name="Object 11"/>
          <p:cNvSpPr/>
          <p:nvPr/>
        </p:nvSpPr>
        <p:spPr>
          <a:xfrm>
            <a:off x="761810" y="3884488"/>
            <a:ext cx="6664643" cy="3167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570" indent="-242570">
              <a:lnSpc>
                <a:spcPts val="2495"/>
              </a:lnSpc>
              <a:spcBef>
                <a:spcPts val="2036"/>
              </a:spcBef>
              <a:buSzPct val="100000"/>
              <a:buChar char="•"/>
            </a:pPr>
            <a:r>
              <a:rPr lang="en-US" sz="2450">
                <a:solidFill>
                  <a:srgbClr val="FFFFFF"/>
                </a:solidFill>
                <a:latin typeface="Calibri"/>
                <a:ea typeface="Calibri" pitchFamily="34" charset="-122"/>
                <a:cs typeface="Calibri"/>
              </a:rPr>
              <a:t>Data Platform Engineer</a:t>
            </a:r>
            <a:endParaRPr lang="en-US" sz="245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761810" y="4629954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03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MICROSOFT MVP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5088602"/>
            <a:ext cx="6664643" cy="3167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95"/>
              </a:lnSpc>
              <a:spcBef>
                <a:spcPts val="2036"/>
              </a:spcBef>
              <a:buSzPct val="100000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 </a:t>
            </a:r>
            <a:endParaRPr lang="en-US"/>
          </a:p>
        </p:txBody>
      </p:sp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2670" y="6064672"/>
            <a:ext cx="2154761" cy="559544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7792008" y="6226179"/>
            <a:ext cx="1961212" cy="2380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69"/>
              </a:lnSpc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CLAUDIOESSILVA.EU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1" y="59516"/>
            <a:ext cx="2154761" cy="540499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675230" y="199497"/>
            <a:ext cx="2155140" cy="249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69"/>
              </a:lnSpc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claudiosil100@gmail.com</a:t>
            </a:r>
            <a:endParaRPr lang="en-US" sz="1600"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7582385" cy="29520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 Sewell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He/Him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10558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  <a:buNone/>
            </a:pPr>
            <a:r>
              <a:rPr lang="en-US" sz="2063">
                <a:solidFill>
                  <a:srgbClr val="F1F5F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1190" r="21190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46128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SEWELLS CONSULTING LTD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3860860"/>
            <a:ext cx="6664643" cy="3167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 panose="020B0604020202020204" pitchFamily="34" charset="0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Beard Twizzler</a:t>
            </a:r>
            <a:endParaRPr lang="en-US">
              <a:cs typeface="Arial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61810" y="463586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03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DUAL MICROSOFT MVP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761810" y="5088602"/>
            <a:ext cx="6664643" cy="933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</a:t>
            </a:r>
            <a:endParaRPr lang="en-US"/>
          </a:p>
          <a:p>
            <a:pPr marL="342900" indent="-342900" algn="l">
              <a:lnSpc>
                <a:spcPts val="2495"/>
              </a:lnSpc>
              <a:spcBef>
                <a:spcPts val="2317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Cloud and Data Center Management</a:t>
            </a:r>
            <a:endParaRPr lang="en-US">
              <a:cs typeface="Arial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706" y="6054865"/>
            <a:ext cx="2152112" cy="59040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7809292" y="6213414"/>
            <a:ext cx="1902972" cy="254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05"/>
              </a:lnSpc>
              <a:buNone/>
            </a:pPr>
            <a:r>
              <a:rPr lang="en-US" sz="1989" b="1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robsewell.com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0" y="88084"/>
            <a:ext cx="2190202" cy="485654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7769742" y="245682"/>
            <a:ext cx="1983838" cy="1631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286"/>
              </a:lnSpc>
              <a:buNone/>
            </a:pPr>
            <a:r>
              <a:rPr lang="en-US" sz="12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mrrobsewell@outlook.com 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869742" y="476131"/>
            <a:ext cx="5852601" cy="5913546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16994" r="16994"/>
          <a:stretch/>
        </p:blipFill>
        <p:spPr>
          <a:xfrm>
            <a:off x="5869742" y="476131"/>
            <a:ext cx="5852601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840290" y="1831529"/>
            <a:ext cx="3929257" cy="14928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460"/>
              </a:lnSpc>
              <a:buNone/>
            </a:pPr>
            <a:r>
              <a:rPr lang="en-US" sz="5250" b="1">
                <a:solidFill>
                  <a:srgbClr val="4472C4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What Is dbachecks?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222510" y="3429686"/>
            <a:ext cx="5312014" cy="18378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600"/>
              </a:spcBef>
            </a:pPr>
            <a:r>
              <a:rPr lang="en-US" sz="2800" err="1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dbachecks</a:t>
            </a:r>
            <a:r>
              <a:rPr lang="en-US" sz="2800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 is an open source PowerShell module for </a:t>
            </a:r>
            <a:endParaRPr lang="en-US">
              <a:solidFill>
                <a:srgbClr val="000000"/>
              </a:solidFill>
              <a:latin typeface="Calibri"/>
              <a:ea typeface="Carlito"/>
              <a:cs typeface="Calibri"/>
            </a:endParaRPr>
          </a:p>
          <a:p>
            <a:pPr algn="ctr">
              <a:spcBef>
                <a:spcPts val="600"/>
              </a:spcBef>
            </a:pPr>
            <a:r>
              <a:rPr lang="en-US" sz="2800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validating the configuration of SQL Server instances using Pester.</a:t>
            </a:r>
            <a:endParaRPr lang="en-US">
              <a:latin typeface="Calibri"/>
              <a:ea typeface="Carli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824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sp>
        <p:nvSpPr>
          <p:cNvPr id="28" name="Object 27"/>
          <p:cNvSpPr/>
          <p:nvPr/>
        </p:nvSpPr>
        <p:spPr>
          <a:xfrm>
            <a:off x="1949597" y="2975628"/>
            <a:ext cx="1791205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&quot;PSConfEU-Logo-no_aura-colored-pride)-1685693055727.png&quot;,&quot;logo_dark&quot;:&quot;PSConfEU-Logo-no_aura-colored-pride)-1685693055727.png&quot;,&quot;showFooterByDefault&quot;:null,&quot;footerMessage&quot;:&quot;©2022 Proprietary and Confidential. All Rights Reserved.&quot;,&quot;palette_name&quot;:&quot;custom&quot;,&quot;defaultSlideColor&quot;:&quot;theme&quot;,&quot;defaultBackgroundColor&quot;:&quot;background_dark&quot;,&quot;styleFonts&quot;:1,&quot;styleFontWeight&quot;:&quot;heavy&quot;,&quot;styleElementStyle&quot;:&quot;filled&quot;,&quot;styleEffect&quot;:&quot;none&quot;,&quot;styleDesign&quot;:1,&quot;styleDecoration&quot;:&quot;none_center&quot;,&quot;styleHeaderAlignment&quot;:&quot;left&quot;,&quot;styleShape&quot;:&quot;circle&quot;,&quot;styleColor&quot;:&quot;slide&quot;,&quot;styleBackground&quot;:&quot;none&quot;,&quot;styleTitleFont&quot;:&quot;sourcesanspro&quot;,&quot;styleBodyFont&quot;:&quot;sourcesanspro&quot;,&quot;styleWeight&quot;:&quot;light&quot;,&quot;styleTitleSlide&quot;:&quot;bar_left&quot;,&quot;fontScale&quot;:1,&quot;iconStyle&quot;:&quot;chunky&quot;,&quot;cjkFont&quot;:&quot;jp&quot;,&quot;isRTL&quot;:false,&quot;colors&quot;:{&quot;accent1&quot;:&quot;#ed7d31&quot;,&quot;accent2&quot;:&quot;#a5a5a5&quot;,&quot;accent3&quot;:&quot;#ffc000&quot;,&quot;accent4&quot;:&quot;#5b9bd5&quot;,&quot;accent5&quot;:&quot;#70ad47&quot;,&quot;background_accent&quot;:&quot;#e7e6e6&quot;,&quot;background_dark&quot;:&quot;#000000&quot;,&quot;background_light&quot;:&quot;#ffffff&quot;,&quot;chart1&quot;:&quot;#4472c4&quot;,&quot;chart2&quot;:&quot;#ed7d31&quot;,&quot;chart3&quot;:&quot;#a5a5a5&quot;,&quot;chart4&quot;:&quot;#ffc000&quot;,&quot;chart5&quot;:&quot;#5b9bd5&quot;,&quot;chart6&quot;:&quot;#70ad47&quot;,&quot;negative&quot;:&quot;#E04C2B&quot;,&quot;positive&quot;:&quot;#54C351&quot;,&quot;primary_dark&quot;:&quot;#000000&quot;,&quot;primary_light&quot;:&quot;#ffffff&quot;,&quot;secondary_dark&quot;:&quot;#44546a&quot;,&quot;secondary_light&quot;:&quot;#e7e6e6&quot;,&quot;theme&quot;:&quot;#4472c4&quot;},&quot;fontHeaderFontId&quot;:&quot;carlito&quot;,&quot;fontHeaderWeight&quot;:300,&quot;fontHeaderLetterSpacing&quot;:0,&quot;fontHeaderLineHeight&quot;:1.6,&quot;fontHeaderScaling&quot;:100,&quot;fontHeaderTextTransform&quot;:&quot;auto&quot;,&quot;fontTitleFontId&quot;:&quot;carlito&quot;,&quot;fontTitleWeight&quot;:300,&quot;fontTitleLetterSpacing&quot;:0,&quot;fontTitleLineHeight&quot;:1.6,&quot;fontTitleScaling&quot;:100,&quot;fontTitleTextTransform&quot;:&quot;auto&quot;,&quot;fontBodyFontId&quot;:&quot;carlito&quot;,&quot;fontBodyWeight&quot;:400,&quot;fontBodyLetterSpacing&quot;:0,&quot;fontBodyLineHeight&quot;:1.6,&quot;fontBodyScaling&quot;:100,&quot;fontBodyTextTransform&quot;:&quot;auto&quot;,&quot;lastThemeEditor&quot;:&quot;simple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D08CF74-E90D-474B-ABAE-AE9FBD684AC7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21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 please!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dbachecks v3</dc:title>
  <dc:subject>Introducing dbachecks v3</dc:subject>
  <dc:creator>rob@sewells-consulting.co.uk</dc:creator>
  <cp:revision>1</cp:revision>
  <dcterms:created xsi:type="dcterms:W3CDTF">2023-08-10T15:14:05Z</dcterms:created>
  <dcterms:modified xsi:type="dcterms:W3CDTF">2023-09-02T10:52:11Z</dcterms:modified>
</cp:coreProperties>
</file>